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8" r:id="rId2"/>
    <p:sldId id="281" r:id="rId3"/>
    <p:sldId id="283" r:id="rId4"/>
    <p:sldId id="273" r:id="rId5"/>
    <p:sldId id="272" r:id="rId6"/>
    <p:sldId id="274" r:id="rId7"/>
    <p:sldId id="275" r:id="rId8"/>
    <p:sldId id="279" r:id="rId9"/>
    <p:sldId id="280"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3" userDrawn="1">
          <p15:clr>
            <a:srgbClr val="A4A3A4"/>
          </p15:clr>
        </p15:guide>
        <p15:guide id="2" pos="374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C1BD"/>
    <a:srgbClr val="CD9D05"/>
    <a:srgbClr val="C5601B"/>
    <a:srgbClr val="D56417"/>
    <a:srgbClr val="C99905"/>
    <a:srgbClr val="66FFFF"/>
    <a:srgbClr val="00FFFF"/>
    <a:srgbClr val="A97142"/>
    <a:srgbClr val="DAA600"/>
    <a:srgbClr val="FDCC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3842" autoAdjust="0"/>
  </p:normalViewPr>
  <p:slideViewPr>
    <p:cSldViewPr snapToGrid="0">
      <p:cViewPr varScale="1">
        <p:scale>
          <a:sx n="63" d="100"/>
          <a:sy n="63" d="100"/>
        </p:scale>
        <p:origin x="840" y="52"/>
      </p:cViewPr>
      <p:guideLst>
        <p:guide orient="horz" pos="3453"/>
        <p:guide pos="37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7E207E-FF33-4B83-8F0A-2C92776229A9}" type="datetimeFigureOut">
              <a:rPr lang="en-IN" smtClean="0"/>
              <a:t>07-10-2021</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99E8F-0C5A-4A52-80EC-95862F248013}" type="slidenum">
              <a:rPr lang="en-IN" smtClean="0"/>
              <a:t>‹#›</a:t>
            </a:fld>
            <a:endParaRPr lang="en-IN" dirty="0"/>
          </a:p>
        </p:txBody>
      </p:sp>
    </p:spTree>
    <p:extLst>
      <p:ext uri="{BB962C8B-B14F-4D97-AF65-F5344CB8AC3E}">
        <p14:creationId xmlns:p14="http://schemas.microsoft.com/office/powerpoint/2010/main" val="2232781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A70E7F-E1F6-4716-BC42-46AE6F405529}"/>
              </a:ext>
            </a:extLst>
          </p:cNvPr>
          <p:cNvSpPr>
            <a:spLocks noGrp="1"/>
          </p:cNvSpPr>
          <p:nvPr>
            <p:ph type="ftr" sz="quarter" idx="11"/>
          </p:nvPr>
        </p:nvSpPr>
        <p:spPr>
          <a:xfrm>
            <a:off x="4038600" y="6356352"/>
            <a:ext cx="4114800" cy="365125"/>
          </a:xfrm>
          <a:prstGeom prst="rect">
            <a:avLst/>
          </a:prstGeom>
        </p:spPr>
        <p:txBody>
          <a:bodyPr/>
          <a:lstStyle/>
          <a:p>
            <a:endParaRPr lang="en-IN" dirty="0"/>
          </a:p>
        </p:txBody>
      </p:sp>
      <p:sp>
        <p:nvSpPr>
          <p:cNvPr id="6" name="Slide Number Placeholder 5">
            <a:extLst>
              <a:ext uri="{FF2B5EF4-FFF2-40B4-BE49-F238E27FC236}">
                <a16:creationId xmlns:a16="http://schemas.microsoft.com/office/drawing/2014/main" id="{2CFA55E8-2EBA-42EF-8D97-3EE85368104C}"/>
              </a:ext>
            </a:extLst>
          </p:cNvPr>
          <p:cNvSpPr>
            <a:spLocks noGrp="1"/>
          </p:cNvSpPr>
          <p:nvPr>
            <p:ph type="sldNum" sz="quarter" idx="12"/>
          </p:nvPr>
        </p:nvSpPr>
        <p:spPr>
          <a:xfrm>
            <a:off x="8610600" y="6356352"/>
            <a:ext cx="2743200" cy="365125"/>
          </a:xfrm>
          <a:prstGeom prst="rect">
            <a:avLst/>
          </a:prstGeom>
        </p:spPr>
        <p:txBody>
          <a:bodyPr/>
          <a:lstStyle/>
          <a:p>
            <a:fld id="{81967619-6D20-47E5-91BC-E9FBD9030BCE}" type="slidenum">
              <a:rPr lang="en-IN" smtClean="0"/>
              <a:t>‹#›</a:t>
            </a:fld>
            <a:endParaRPr lang="en-IN" dirty="0"/>
          </a:p>
        </p:txBody>
      </p:sp>
    </p:spTree>
    <p:extLst>
      <p:ext uri="{BB962C8B-B14F-4D97-AF65-F5344CB8AC3E}">
        <p14:creationId xmlns:p14="http://schemas.microsoft.com/office/powerpoint/2010/main" val="3654264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39554-5C29-4A62-B349-999FCAE9F3C5}"/>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5F83DE3-DF26-45BC-AE10-5E93D0ED3F2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815A910-3D9A-4721-AEEB-83F759055980}"/>
              </a:ext>
            </a:extLst>
          </p:cNvPr>
          <p:cNvSpPr>
            <a:spLocks noGrp="1"/>
          </p:cNvSpPr>
          <p:nvPr>
            <p:ph type="dt" sz="half" idx="10"/>
          </p:nvPr>
        </p:nvSpPr>
        <p:spPr>
          <a:xfrm>
            <a:off x="838200" y="6356352"/>
            <a:ext cx="2743200" cy="365125"/>
          </a:xfrm>
          <a:prstGeom prst="rect">
            <a:avLst/>
          </a:prstGeom>
        </p:spPr>
        <p:txBody>
          <a:bodyPr/>
          <a:lstStyle/>
          <a:p>
            <a:fld id="{77C15AFC-A49C-49CD-890D-3A3AA4B0A75E}" type="datetimeFigureOut">
              <a:rPr lang="en-IN" smtClean="0"/>
              <a:t>07-10-2021</a:t>
            </a:fld>
            <a:endParaRPr lang="en-IN" dirty="0"/>
          </a:p>
        </p:txBody>
      </p:sp>
      <p:sp>
        <p:nvSpPr>
          <p:cNvPr id="5" name="Footer Placeholder 4">
            <a:extLst>
              <a:ext uri="{FF2B5EF4-FFF2-40B4-BE49-F238E27FC236}">
                <a16:creationId xmlns:a16="http://schemas.microsoft.com/office/drawing/2014/main" id="{81A03139-709B-4990-84FE-EEB31448D18F}"/>
              </a:ext>
            </a:extLst>
          </p:cNvPr>
          <p:cNvSpPr>
            <a:spLocks noGrp="1"/>
          </p:cNvSpPr>
          <p:nvPr>
            <p:ph type="ftr" sz="quarter" idx="11"/>
          </p:nvPr>
        </p:nvSpPr>
        <p:spPr>
          <a:xfrm>
            <a:off x="4038600" y="6356352"/>
            <a:ext cx="4114800" cy="365125"/>
          </a:xfrm>
          <a:prstGeom prst="rect">
            <a:avLst/>
          </a:prstGeom>
        </p:spPr>
        <p:txBody>
          <a:bodyPr/>
          <a:lstStyle/>
          <a:p>
            <a:endParaRPr lang="en-IN" dirty="0"/>
          </a:p>
        </p:txBody>
      </p:sp>
      <p:sp>
        <p:nvSpPr>
          <p:cNvPr id="6" name="Slide Number Placeholder 5">
            <a:extLst>
              <a:ext uri="{FF2B5EF4-FFF2-40B4-BE49-F238E27FC236}">
                <a16:creationId xmlns:a16="http://schemas.microsoft.com/office/drawing/2014/main" id="{3E8AEBA7-BA81-4839-8907-D82117196EA0}"/>
              </a:ext>
            </a:extLst>
          </p:cNvPr>
          <p:cNvSpPr>
            <a:spLocks noGrp="1"/>
          </p:cNvSpPr>
          <p:nvPr>
            <p:ph type="sldNum" sz="quarter" idx="12"/>
          </p:nvPr>
        </p:nvSpPr>
        <p:spPr>
          <a:xfrm>
            <a:off x="8610600" y="6356352"/>
            <a:ext cx="2743200" cy="365125"/>
          </a:xfrm>
          <a:prstGeom prst="rect">
            <a:avLst/>
          </a:prstGeom>
        </p:spPr>
        <p:txBody>
          <a:bodyPr/>
          <a:lstStyle/>
          <a:p>
            <a:fld id="{81967619-6D20-47E5-91BC-E9FBD9030BCE}" type="slidenum">
              <a:rPr lang="en-IN" smtClean="0"/>
              <a:t>‹#›</a:t>
            </a:fld>
            <a:endParaRPr lang="en-IN" dirty="0"/>
          </a:p>
        </p:txBody>
      </p:sp>
    </p:spTree>
    <p:extLst>
      <p:ext uri="{BB962C8B-B14F-4D97-AF65-F5344CB8AC3E}">
        <p14:creationId xmlns:p14="http://schemas.microsoft.com/office/powerpoint/2010/main" val="353079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46DDEF-EA48-4D27-99AB-EAE808754A6B}"/>
              </a:ext>
            </a:extLst>
          </p:cNvPr>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E51057F-4E78-47F4-AE83-9D181C8E362B}"/>
              </a:ext>
            </a:extLst>
          </p:cNvPr>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204429D-9886-451A-A5AA-0F670EFB8DF3}"/>
              </a:ext>
            </a:extLst>
          </p:cNvPr>
          <p:cNvSpPr>
            <a:spLocks noGrp="1"/>
          </p:cNvSpPr>
          <p:nvPr>
            <p:ph type="dt" sz="half" idx="10"/>
          </p:nvPr>
        </p:nvSpPr>
        <p:spPr>
          <a:xfrm>
            <a:off x="838200" y="6356352"/>
            <a:ext cx="2743200" cy="365125"/>
          </a:xfrm>
          <a:prstGeom prst="rect">
            <a:avLst/>
          </a:prstGeom>
        </p:spPr>
        <p:txBody>
          <a:bodyPr/>
          <a:lstStyle/>
          <a:p>
            <a:fld id="{77C15AFC-A49C-49CD-890D-3A3AA4B0A75E}" type="datetimeFigureOut">
              <a:rPr lang="en-IN" smtClean="0"/>
              <a:t>07-10-2021</a:t>
            </a:fld>
            <a:endParaRPr lang="en-IN" dirty="0"/>
          </a:p>
        </p:txBody>
      </p:sp>
      <p:sp>
        <p:nvSpPr>
          <p:cNvPr id="5" name="Footer Placeholder 4">
            <a:extLst>
              <a:ext uri="{FF2B5EF4-FFF2-40B4-BE49-F238E27FC236}">
                <a16:creationId xmlns:a16="http://schemas.microsoft.com/office/drawing/2014/main" id="{D8652C4E-F441-425E-B9A5-69EA5E112F65}"/>
              </a:ext>
            </a:extLst>
          </p:cNvPr>
          <p:cNvSpPr>
            <a:spLocks noGrp="1"/>
          </p:cNvSpPr>
          <p:nvPr>
            <p:ph type="ftr" sz="quarter" idx="11"/>
          </p:nvPr>
        </p:nvSpPr>
        <p:spPr>
          <a:xfrm>
            <a:off x="4038600" y="6356352"/>
            <a:ext cx="4114800" cy="365125"/>
          </a:xfrm>
          <a:prstGeom prst="rect">
            <a:avLst/>
          </a:prstGeom>
        </p:spPr>
        <p:txBody>
          <a:bodyPr/>
          <a:lstStyle/>
          <a:p>
            <a:endParaRPr lang="en-IN" dirty="0"/>
          </a:p>
        </p:txBody>
      </p:sp>
      <p:sp>
        <p:nvSpPr>
          <p:cNvPr id="6" name="Slide Number Placeholder 5">
            <a:extLst>
              <a:ext uri="{FF2B5EF4-FFF2-40B4-BE49-F238E27FC236}">
                <a16:creationId xmlns:a16="http://schemas.microsoft.com/office/drawing/2014/main" id="{98C5D15B-06D9-466A-959C-2582B8381F8D}"/>
              </a:ext>
            </a:extLst>
          </p:cNvPr>
          <p:cNvSpPr>
            <a:spLocks noGrp="1"/>
          </p:cNvSpPr>
          <p:nvPr>
            <p:ph type="sldNum" sz="quarter" idx="12"/>
          </p:nvPr>
        </p:nvSpPr>
        <p:spPr>
          <a:xfrm>
            <a:off x="8610600" y="6356352"/>
            <a:ext cx="2743200" cy="365125"/>
          </a:xfrm>
          <a:prstGeom prst="rect">
            <a:avLst/>
          </a:prstGeom>
        </p:spPr>
        <p:txBody>
          <a:bodyPr/>
          <a:lstStyle/>
          <a:p>
            <a:fld id="{81967619-6D20-47E5-91BC-E9FBD9030BCE}" type="slidenum">
              <a:rPr lang="en-IN" smtClean="0"/>
              <a:t>‹#›</a:t>
            </a:fld>
            <a:endParaRPr lang="en-IN" dirty="0"/>
          </a:p>
        </p:txBody>
      </p:sp>
    </p:spTree>
    <p:extLst>
      <p:ext uri="{BB962C8B-B14F-4D97-AF65-F5344CB8AC3E}">
        <p14:creationId xmlns:p14="http://schemas.microsoft.com/office/powerpoint/2010/main" val="2075347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AFC6-E8D4-494A-9767-EBD128778903}"/>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CD48989-79B1-434C-B88C-EF84091F24C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550F6FD-F0BC-450B-85E8-357D4F9E5346}"/>
              </a:ext>
            </a:extLst>
          </p:cNvPr>
          <p:cNvSpPr>
            <a:spLocks noGrp="1"/>
          </p:cNvSpPr>
          <p:nvPr>
            <p:ph type="dt" sz="half" idx="10"/>
          </p:nvPr>
        </p:nvSpPr>
        <p:spPr>
          <a:xfrm>
            <a:off x="838200" y="6356352"/>
            <a:ext cx="2743200" cy="365125"/>
          </a:xfrm>
          <a:prstGeom prst="rect">
            <a:avLst/>
          </a:prstGeom>
        </p:spPr>
        <p:txBody>
          <a:bodyPr/>
          <a:lstStyle/>
          <a:p>
            <a:fld id="{77C15AFC-A49C-49CD-890D-3A3AA4B0A75E}" type="datetimeFigureOut">
              <a:rPr lang="en-IN" smtClean="0"/>
              <a:t>07-10-2021</a:t>
            </a:fld>
            <a:endParaRPr lang="en-IN" dirty="0"/>
          </a:p>
        </p:txBody>
      </p:sp>
      <p:sp>
        <p:nvSpPr>
          <p:cNvPr id="5" name="Footer Placeholder 4">
            <a:extLst>
              <a:ext uri="{FF2B5EF4-FFF2-40B4-BE49-F238E27FC236}">
                <a16:creationId xmlns:a16="http://schemas.microsoft.com/office/drawing/2014/main" id="{6A6F6080-AE54-498D-997F-7B4134AD2D82}"/>
              </a:ext>
            </a:extLst>
          </p:cNvPr>
          <p:cNvSpPr>
            <a:spLocks noGrp="1"/>
          </p:cNvSpPr>
          <p:nvPr>
            <p:ph type="ftr" sz="quarter" idx="11"/>
          </p:nvPr>
        </p:nvSpPr>
        <p:spPr>
          <a:xfrm>
            <a:off x="4038600" y="6356352"/>
            <a:ext cx="4114800" cy="365125"/>
          </a:xfrm>
          <a:prstGeom prst="rect">
            <a:avLst/>
          </a:prstGeom>
        </p:spPr>
        <p:txBody>
          <a:bodyPr/>
          <a:lstStyle/>
          <a:p>
            <a:endParaRPr lang="en-IN" dirty="0"/>
          </a:p>
        </p:txBody>
      </p:sp>
      <p:sp>
        <p:nvSpPr>
          <p:cNvPr id="6" name="Slide Number Placeholder 5">
            <a:extLst>
              <a:ext uri="{FF2B5EF4-FFF2-40B4-BE49-F238E27FC236}">
                <a16:creationId xmlns:a16="http://schemas.microsoft.com/office/drawing/2014/main" id="{1769E994-11CA-4A0D-8F75-60FE292BC163}"/>
              </a:ext>
            </a:extLst>
          </p:cNvPr>
          <p:cNvSpPr>
            <a:spLocks noGrp="1"/>
          </p:cNvSpPr>
          <p:nvPr>
            <p:ph type="sldNum" sz="quarter" idx="12"/>
          </p:nvPr>
        </p:nvSpPr>
        <p:spPr>
          <a:xfrm>
            <a:off x="8610600" y="6356352"/>
            <a:ext cx="2743200" cy="365125"/>
          </a:xfrm>
          <a:prstGeom prst="rect">
            <a:avLst/>
          </a:prstGeom>
        </p:spPr>
        <p:txBody>
          <a:bodyPr/>
          <a:lstStyle/>
          <a:p>
            <a:fld id="{81967619-6D20-47E5-91BC-E9FBD9030BCE}" type="slidenum">
              <a:rPr lang="en-IN" smtClean="0"/>
              <a:t>‹#›</a:t>
            </a:fld>
            <a:endParaRPr lang="en-IN" dirty="0"/>
          </a:p>
        </p:txBody>
      </p:sp>
    </p:spTree>
    <p:extLst>
      <p:ext uri="{BB962C8B-B14F-4D97-AF65-F5344CB8AC3E}">
        <p14:creationId xmlns:p14="http://schemas.microsoft.com/office/powerpoint/2010/main" val="4201303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88CAF-EC8B-421F-BE6B-AB675F4E7432}"/>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F65F0885-1372-4FA7-9D40-26FB62D7F436}"/>
              </a:ext>
            </a:extLst>
          </p:cNvPr>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1BB756-C4A5-43DE-8650-B8AB9292269C}"/>
              </a:ext>
            </a:extLst>
          </p:cNvPr>
          <p:cNvSpPr>
            <a:spLocks noGrp="1"/>
          </p:cNvSpPr>
          <p:nvPr>
            <p:ph type="dt" sz="half" idx="10"/>
          </p:nvPr>
        </p:nvSpPr>
        <p:spPr>
          <a:xfrm>
            <a:off x="838200" y="6356352"/>
            <a:ext cx="2743200" cy="365125"/>
          </a:xfrm>
          <a:prstGeom prst="rect">
            <a:avLst/>
          </a:prstGeom>
        </p:spPr>
        <p:txBody>
          <a:bodyPr/>
          <a:lstStyle/>
          <a:p>
            <a:fld id="{77C15AFC-A49C-49CD-890D-3A3AA4B0A75E}" type="datetimeFigureOut">
              <a:rPr lang="en-IN" smtClean="0"/>
              <a:t>07-10-2021</a:t>
            </a:fld>
            <a:endParaRPr lang="en-IN" dirty="0"/>
          </a:p>
        </p:txBody>
      </p:sp>
      <p:sp>
        <p:nvSpPr>
          <p:cNvPr id="5" name="Footer Placeholder 4">
            <a:extLst>
              <a:ext uri="{FF2B5EF4-FFF2-40B4-BE49-F238E27FC236}">
                <a16:creationId xmlns:a16="http://schemas.microsoft.com/office/drawing/2014/main" id="{D51AF183-F5D1-45F8-B832-A80053BED69F}"/>
              </a:ext>
            </a:extLst>
          </p:cNvPr>
          <p:cNvSpPr>
            <a:spLocks noGrp="1"/>
          </p:cNvSpPr>
          <p:nvPr>
            <p:ph type="ftr" sz="quarter" idx="11"/>
          </p:nvPr>
        </p:nvSpPr>
        <p:spPr>
          <a:xfrm>
            <a:off x="4038600" y="6356352"/>
            <a:ext cx="4114800" cy="365125"/>
          </a:xfrm>
          <a:prstGeom prst="rect">
            <a:avLst/>
          </a:prstGeom>
        </p:spPr>
        <p:txBody>
          <a:bodyPr/>
          <a:lstStyle/>
          <a:p>
            <a:endParaRPr lang="en-IN" dirty="0"/>
          </a:p>
        </p:txBody>
      </p:sp>
      <p:sp>
        <p:nvSpPr>
          <p:cNvPr id="6" name="Slide Number Placeholder 5">
            <a:extLst>
              <a:ext uri="{FF2B5EF4-FFF2-40B4-BE49-F238E27FC236}">
                <a16:creationId xmlns:a16="http://schemas.microsoft.com/office/drawing/2014/main" id="{7B8C8183-F9CB-4EEE-BF74-C01FCF922689}"/>
              </a:ext>
            </a:extLst>
          </p:cNvPr>
          <p:cNvSpPr>
            <a:spLocks noGrp="1"/>
          </p:cNvSpPr>
          <p:nvPr>
            <p:ph type="sldNum" sz="quarter" idx="12"/>
          </p:nvPr>
        </p:nvSpPr>
        <p:spPr>
          <a:xfrm>
            <a:off x="8610600" y="6356352"/>
            <a:ext cx="2743200" cy="365125"/>
          </a:xfrm>
          <a:prstGeom prst="rect">
            <a:avLst/>
          </a:prstGeom>
        </p:spPr>
        <p:txBody>
          <a:bodyPr/>
          <a:lstStyle/>
          <a:p>
            <a:fld id="{81967619-6D20-47E5-91BC-E9FBD9030BCE}" type="slidenum">
              <a:rPr lang="en-IN" smtClean="0"/>
              <a:t>‹#›</a:t>
            </a:fld>
            <a:endParaRPr lang="en-IN" dirty="0"/>
          </a:p>
        </p:txBody>
      </p:sp>
    </p:spTree>
    <p:extLst>
      <p:ext uri="{BB962C8B-B14F-4D97-AF65-F5344CB8AC3E}">
        <p14:creationId xmlns:p14="http://schemas.microsoft.com/office/powerpoint/2010/main" val="904309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0ABFB-9F1F-4D49-9593-39408339EA54}"/>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9D30B5B-C1F6-4CC4-9904-A6FD1B15990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3059AF8-AAF0-49C2-A400-4E77CCCB634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09558135-7929-4473-88B5-695AACB329B0}"/>
              </a:ext>
            </a:extLst>
          </p:cNvPr>
          <p:cNvSpPr>
            <a:spLocks noGrp="1"/>
          </p:cNvSpPr>
          <p:nvPr>
            <p:ph type="dt" sz="half" idx="10"/>
          </p:nvPr>
        </p:nvSpPr>
        <p:spPr>
          <a:xfrm>
            <a:off x="838200" y="6356352"/>
            <a:ext cx="2743200" cy="365125"/>
          </a:xfrm>
          <a:prstGeom prst="rect">
            <a:avLst/>
          </a:prstGeom>
        </p:spPr>
        <p:txBody>
          <a:bodyPr/>
          <a:lstStyle/>
          <a:p>
            <a:fld id="{77C15AFC-A49C-49CD-890D-3A3AA4B0A75E}" type="datetimeFigureOut">
              <a:rPr lang="en-IN" smtClean="0"/>
              <a:t>07-10-2021</a:t>
            </a:fld>
            <a:endParaRPr lang="en-IN" dirty="0"/>
          </a:p>
        </p:txBody>
      </p:sp>
      <p:sp>
        <p:nvSpPr>
          <p:cNvPr id="6" name="Footer Placeholder 5">
            <a:extLst>
              <a:ext uri="{FF2B5EF4-FFF2-40B4-BE49-F238E27FC236}">
                <a16:creationId xmlns:a16="http://schemas.microsoft.com/office/drawing/2014/main" id="{66D321DE-E5CE-41D7-B96F-D89246E2CE2B}"/>
              </a:ext>
            </a:extLst>
          </p:cNvPr>
          <p:cNvSpPr>
            <a:spLocks noGrp="1"/>
          </p:cNvSpPr>
          <p:nvPr>
            <p:ph type="ftr" sz="quarter" idx="11"/>
          </p:nvPr>
        </p:nvSpPr>
        <p:spPr>
          <a:xfrm>
            <a:off x="4038600" y="6356352"/>
            <a:ext cx="4114800" cy="365125"/>
          </a:xfrm>
          <a:prstGeom prst="rect">
            <a:avLst/>
          </a:prstGeom>
        </p:spPr>
        <p:txBody>
          <a:bodyPr/>
          <a:lstStyle/>
          <a:p>
            <a:endParaRPr lang="en-IN" dirty="0"/>
          </a:p>
        </p:txBody>
      </p:sp>
      <p:sp>
        <p:nvSpPr>
          <p:cNvPr id="7" name="Slide Number Placeholder 6">
            <a:extLst>
              <a:ext uri="{FF2B5EF4-FFF2-40B4-BE49-F238E27FC236}">
                <a16:creationId xmlns:a16="http://schemas.microsoft.com/office/drawing/2014/main" id="{DA1A1740-E15C-4488-8142-D8EEAAF37F6C}"/>
              </a:ext>
            </a:extLst>
          </p:cNvPr>
          <p:cNvSpPr>
            <a:spLocks noGrp="1"/>
          </p:cNvSpPr>
          <p:nvPr>
            <p:ph type="sldNum" sz="quarter" idx="12"/>
          </p:nvPr>
        </p:nvSpPr>
        <p:spPr>
          <a:xfrm>
            <a:off x="8610600" y="6356352"/>
            <a:ext cx="2743200" cy="365125"/>
          </a:xfrm>
          <a:prstGeom prst="rect">
            <a:avLst/>
          </a:prstGeom>
        </p:spPr>
        <p:txBody>
          <a:bodyPr/>
          <a:lstStyle/>
          <a:p>
            <a:fld id="{81967619-6D20-47E5-91BC-E9FBD9030BCE}" type="slidenum">
              <a:rPr lang="en-IN" smtClean="0"/>
              <a:t>‹#›</a:t>
            </a:fld>
            <a:endParaRPr lang="en-IN" dirty="0"/>
          </a:p>
        </p:txBody>
      </p:sp>
    </p:spTree>
    <p:extLst>
      <p:ext uri="{BB962C8B-B14F-4D97-AF65-F5344CB8AC3E}">
        <p14:creationId xmlns:p14="http://schemas.microsoft.com/office/powerpoint/2010/main" val="1401038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AAA4C-8BDD-4BDA-93F0-7B3029F1C022}"/>
              </a:ext>
            </a:extLst>
          </p:cNvPr>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E753737-D862-42F1-91C5-CBF54B735420}"/>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C4D027-EC32-4EAC-BF68-8708BC3844C7}"/>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DB36FCE-EA98-411C-8443-D72EB8E03C54}"/>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ADF93D-222B-4C27-B9F9-98D71457A735}"/>
              </a:ext>
            </a:extLst>
          </p:cNvPr>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2E3A370-EF38-459D-B432-AC841F3D94DF}"/>
              </a:ext>
            </a:extLst>
          </p:cNvPr>
          <p:cNvSpPr>
            <a:spLocks noGrp="1"/>
          </p:cNvSpPr>
          <p:nvPr>
            <p:ph type="dt" sz="half" idx="10"/>
          </p:nvPr>
        </p:nvSpPr>
        <p:spPr>
          <a:xfrm>
            <a:off x="838200" y="6356352"/>
            <a:ext cx="2743200" cy="365125"/>
          </a:xfrm>
          <a:prstGeom prst="rect">
            <a:avLst/>
          </a:prstGeom>
        </p:spPr>
        <p:txBody>
          <a:bodyPr/>
          <a:lstStyle/>
          <a:p>
            <a:fld id="{77C15AFC-A49C-49CD-890D-3A3AA4B0A75E}" type="datetimeFigureOut">
              <a:rPr lang="en-IN" smtClean="0"/>
              <a:t>07-10-2021</a:t>
            </a:fld>
            <a:endParaRPr lang="en-IN" dirty="0"/>
          </a:p>
        </p:txBody>
      </p:sp>
      <p:sp>
        <p:nvSpPr>
          <p:cNvPr id="8" name="Footer Placeholder 7">
            <a:extLst>
              <a:ext uri="{FF2B5EF4-FFF2-40B4-BE49-F238E27FC236}">
                <a16:creationId xmlns:a16="http://schemas.microsoft.com/office/drawing/2014/main" id="{8BF6C2C4-0FB6-4521-9F26-0B3000794C94}"/>
              </a:ext>
            </a:extLst>
          </p:cNvPr>
          <p:cNvSpPr>
            <a:spLocks noGrp="1"/>
          </p:cNvSpPr>
          <p:nvPr>
            <p:ph type="ftr" sz="quarter" idx="11"/>
          </p:nvPr>
        </p:nvSpPr>
        <p:spPr>
          <a:xfrm>
            <a:off x="4038600" y="6356352"/>
            <a:ext cx="4114800" cy="365125"/>
          </a:xfrm>
          <a:prstGeom prst="rect">
            <a:avLst/>
          </a:prstGeom>
        </p:spPr>
        <p:txBody>
          <a:bodyPr/>
          <a:lstStyle/>
          <a:p>
            <a:endParaRPr lang="en-IN" dirty="0"/>
          </a:p>
        </p:txBody>
      </p:sp>
      <p:sp>
        <p:nvSpPr>
          <p:cNvPr id="9" name="Slide Number Placeholder 8">
            <a:extLst>
              <a:ext uri="{FF2B5EF4-FFF2-40B4-BE49-F238E27FC236}">
                <a16:creationId xmlns:a16="http://schemas.microsoft.com/office/drawing/2014/main" id="{678DE46E-F03D-4FD4-B39D-0EC173A34096}"/>
              </a:ext>
            </a:extLst>
          </p:cNvPr>
          <p:cNvSpPr>
            <a:spLocks noGrp="1"/>
          </p:cNvSpPr>
          <p:nvPr>
            <p:ph type="sldNum" sz="quarter" idx="12"/>
          </p:nvPr>
        </p:nvSpPr>
        <p:spPr>
          <a:xfrm>
            <a:off x="8610600" y="6356352"/>
            <a:ext cx="2743200" cy="365125"/>
          </a:xfrm>
          <a:prstGeom prst="rect">
            <a:avLst/>
          </a:prstGeom>
        </p:spPr>
        <p:txBody>
          <a:bodyPr/>
          <a:lstStyle/>
          <a:p>
            <a:fld id="{81967619-6D20-47E5-91BC-E9FBD9030BCE}" type="slidenum">
              <a:rPr lang="en-IN" smtClean="0"/>
              <a:t>‹#›</a:t>
            </a:fld>
            <a:endParaRPr lang="en-IN" dirty="0"/>
          </a:p>
        </p:txBody>
      </p:sp>
    </p:spTree>
    <p:extLst>
      <p:ext uri="{BB962C8B-B14F-4D97-AF65-F5344CB8AC3E}">
        <p14:creationId xmlns:p14="http://schemas.microsoft.com/office/powerpoint/2010/main" val="1776065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C1F10-C4D7-4F3B-A2AE-2FA4E7BDECE7}"/>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3CB8D8A3-1724-4A22-8C30-22EC24A71C5A}"/>
              </a:ext>
            </a:extLst>
          </p:cNvPr>
          <p:cNvSpPr>
            <a:spLocks noGrp="1"/>
          </p:cNvSpPr>
          <p:nvPr>
            <p:ph type="dt" sz="half" idx="10"/>
          </p:nvPr>
        </p:nvSpPr>
        <p:spPr>
          <a:xfrm>
            <a:off x="838200" y="6356352"/>
            <a:ext cx="2743200" cy="365125"/>
          </a:xfrm>
          <a:prstGeom prst="rect">
            <a:avLst/>
          </a:prstGeom>
        </p:spPr>
        <p:txBody>
          <a:bodyPr/>
          <a:lstStyle/>
          <a:p>
            <a:fld id="{77C15AFC-A49C-49CD-890D-3A3AA4B0A75E}" type="datetimeFigureOut">
              <a:rPr lang="en-IN" smtClean="0"/>
              <a:t>07-10-2021</a:t>
            </a:fld>
            <a:endParaRPr lang="en-IN" dirty="0"/>
          </a:p>
        </p:txBody>
      </p:sp>
      <p:sp>
        <p:nvSpPr>
          <p:cNvPr id="4" name="Footer Placeholder 3">
            <a:extLst>
              <a:ext uri="{FF2B5EF4-FFF2-40B4-BE49-F238E27FC236}">
                <a16:creationId xmlns:a16="http://schemas.microsoft.com/office/drawing/2014/main" id="{1F0F3FF1-B356-462D-A9F0-CDB7C74DDB60}"/>
              </a:ext>
            </a:extLst>
          </p:cNvPr>
          <p:cNvSpPr>
            <a:spLocks noGrp="1"/>
          </p:cNvSpPr>
          <p:nvPr>
            <p:ph type="ftr" sz="quarter" idx="11"/>
          </p:nvPr>
        </p:nvSpPr>
        <p:spPr>
          <a:xfrm>
            <a:off x="4038600" y="6356352"/>
            <a:ext cx="4114800" cy="365125"/>
          </a:xfrm>
          <a:prstGeom prst="rect">
            <a:avLst/>
          </a:prstGeom>
        </p:spPr>
        <p:txBody>
          <a:bodyPr/>
          <a:lstStyle/>
          <a:p>
            <a:endParaRPr lang="en-IN" dirty="0"/>
          </a:p>
        </p:txBody>
      </p:sp>
      <p:sp>
        <p:nvSpPr>
          <p:cNvPr id="5" name="Slide Number Placeholder 4">
            <a:extLst>
              <a:ext uri="{FF2B5EF4-FFF2-40B4-BE49-F238E27FC236}">
                <a16:creationId xmlns:a16="http://schemas.microsoft.com/office/drawing/2014/main" id="{83FD7B2C-A5FA-4497-BC25-0C85EE5BB0EB}"/>
              </a:ext>
            </a:extLst>
          </p:cNvPr>
          <p:cNvSpPr>
            <a:spLocks noGrp="1"/>
          </p:cNvSpPr>
          <p:nvPr>
            <p:ph type="sldNum" sz="quarter" idx="12"/>
          </p:nvPr>
        </p:nvSpPr>
        <p:spPr>
          <a:xfrm>
            <a:off x="8610600" y="6356352"/>
            <a:ext cx="2743200" cy="365125"/>
          </a:xfrm>
          <a:prstGeom prst="rect">
            <a:avLst/>
          </a:prstGeom>
        </p:spPr>
        <p:txBody>
          <a:bodyPr/>
          <a:lstStyle/>
          <a:p>
            <a:fld id="{81967619-6D20-47E5-91BC-E9FBD9030BCE}" type="slidenum">
              <a:rPr lang="en-IN" smtClean="0"/>
              <a:t>‹#›</a:t>
            </a:fld>
            <a:endParaRPr lang="en-IN" dirty="0"/>
          </a:p>
        </p:txBody>
      </p:sp>
    </p:spTree>
    <p:extLst>
      <p:ext uri="{BB962C8B-B14F-4D97-AF65-F5344CB8AC3E}">
        <p14:creationId xmlns:p14="http://schemas.microsoft.com/office/powerpoint/2010/main" val="1701571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9DAF1F-1E93-4C26-978B-E3DE22486E2A}"/>
              </a:ext>
            </a:extLst>
          </p:cNvPr>
          <p:cNvSpPr>
            <a:spLocks noGrp="1"/>
          </p:cNvSpPr>
          <p:nvPr>
            <p:ph type="dt" sz="half" idx="10"/>
          </p:nvPr>
        </p:nvSpPr>
        <p:spPr>
          <a:xfrm>
            <a:off x="838200" y="6356352"/>
            <a:ext cx="2743200" cy="365125"/>
          </a:xfrm>
          <a:prstGeom prst="rect">
            <a:avLst/>
          </a:prstGeom>
        </p:spPr>
        <p:txBody>
          <a:bodyPr/>
          <a:lstStyle/>
          <a:p>
            <a:fld id="{77C15AFC-A49C-49CD-890D-3A3AA4B0A75E}" type="datetimeFigureOut">
              <a:rPr lang="en-IN" smtClean="0"/>
              <a:t>07-10-2021</a:t>
            </a:fld>
            <a:endParaRPr lang="en-IN" dirty="0"/>
          </a:p>
        </p:txBody>
      </p:sp>
      <p:sp>
        <p:nvSpPr>
          <p:cNvPr id="3" name="Footer Placeholder 2">
            <a:extLst>
              <a:ext uri="{FF2B5EF4-FFF2-40B4-BE49-F238E27FC236}">
                <a16:creationId xmlns:a16="http://schemas.microsoft.com/office/drawing/2014/main" id="{44B14EB2-9BA8-4EE5-A20E-842289873A83}"/>
              </a:ext>
            </a:extLst>
          </p:cNvPr>
          <p:cNvSpPr>
            <a:spLocks noGrp="1"/>
          </p:cNvSpPr>
          <p:nvPr>
            <p:ph type="ftr" sz="quarter" idx="11"/>
          </p:nvPr>
        </p:nvSpPr>
        <p:spPr>
          <a:xfrm>
            <a:off x="4038600" y="6356352"/>
            <a:ext cx="4114800" cy="365125"/>
          </a:xfrm>
          <a:prstGeom prst="rect">
            <a:avLst/>
          </a:prstGeom>
        </p:spPr>
        <p:txBody>
          <a:bodyPr/>
          <a:lstStyle/>
          <a:p>
            <a:endParaRPr lang="en-IN" dirty="0"/>
          </a:p>
        </p:txBody>
      </p:sp>
      <p:sp>
        <p:nvSpPr>
          <p:cNvPr id="4" name="Slide Number Placeholder 3">
            <a:extLst>
              <a:ext uri="{FF2B5EF4-FFF2-40B4-BE49-F238E27FC236}">
                <a16:creationId xmlns:a16="http://schemas.microsoft.com/office/drawing/2014/main" id="{81549DFE-59C7-414F-9164-1FD4BFEB01EE}"/>
              </a:ext>
            </a:extLst>
          </p:cNvPr>
          <p:cNvSpPr>
            <a:spLocks noGrp="1"/>
          </p:cNvSpPr>
          <p:nvPr>
            <p:ph type="sldNum" sz="quarter" idx="12"/>
          </p:nvPr>
        </p:nvSpPr>
        <p:spPr>
          <a:xfrm>
            <a:off x="8610600" y="6356352"/>
            <a:ext cx="2743200" cy="365125"/>
          </a:xfrm>
          <a:prstGeom prst="rect">
            <a:avLst/>
          </a:prstGeom>
        </p:spPr>
        <p:txBody>
          <a:bodyPr/>
          <a:lstStyle/>
          <a:p>
            <a:fld id="{81967619-6D20-47E5-91BC-E9FBD9030BCE}" type="slidenum">
              <a:rPr lang="en-IN" smtClean="0"/>
              <a:t>‹#›</a:t>
            </a:fld>
            <a:endParaRPr lang="en-IN" dirty="0"/>
          </a:p>
        </p:txBody>
      </p:sp>
    </p:spTree>
    <p:extLst>
      <p:ext uri="{BB962C8B-B14F-4D97-AF65-F5344CB8AC3E}">
        <p14:creationId xmlns:p14="http://schemas.microsoft.com/office/powerpoint/2010/main" val="415805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C60A8-BB99-4BF3-A9E6-AB88F9BE282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1F0B4D6-E980-4C60-9C02-1D222BE324E8}"/>
              </a:ext>
            </a:extLst>
          </p:cNvPr>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63EEE62-DAA2-40DC-BF4F-C508AF65FCB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7C179A-08D7-4B44-A7DC-7C3089F8A28E}"/>
              </a:ext>
            </a:extLst>
          </p:cNvPr>
          <p:cNvSpPr>
            <a:spLocks noGrp="1"/>
          </p:cNvSpPr>
          <p:nvPr>
            <p:ph type="dt" sz="half" idx="10"/>
          </p:nvPr>
        </p:nvSpPr>
        <p:spPr>
          <a:xfrm>
            <a:off x="838200" y="6356352"/>
            <a:ext cx="2743200" cy="365125"/>
          </a:xfrm>
          <a:prstGeom prst="rect">
            <a:avLst/>
          </a:prstGeom>
        </p:spPr>
        <p:txBody>
          <a:bodyPr/>
          <a:lstStyle/>
          <a:p>
            <a:fld id="{77C15AFC-A49C-49CD-890D-3A3AA4B0A75E}" type="datetimeFigureOut">
              <a:rPr lang="en-IN" smtClean="0"/>
              <a:t>07-10-2021</a:t>
            </a:fld>
            <a:endParaRPr lang="en-IN" dirty="0"/>
          </a:p>
        </p:txBody>
      </p:sp>
      <p:sp>
        <p:nvSpPr>
          <p:cNvPr id="6" name="Footer Placeholder 5">
            <a:extLst>
              <a:ext uri="{FF2B5EF4-FFF2-40B4-BE49-F238E27FC236}">
                <a16:creationId xmlns:a16="http://schemas.microsoft.com/office/drawing/2014/main" id="{81CCC71C-484F-44A0-B919-23115A085850}"/>
              </a:ext>
            </a:extLst>
          </p:cNvPr>
          <p:cNvSpPr>
            <a:spLocks noGrp="1"/>
          </p:cNvSpPr>
          <p:nvPr>
            <p:ph type="ftr" sz="quarter" idx="11"/>
          </p:nvPr>
        </p:nvSpPr>
        <p:spPr>
          <a:xfrm>
            <a:off x="4038600" y="6356352"/>
            <a:ext cx="4114800" cy="365125"/>
          </a:xfrm>
          <a:prstGeom prst="rect">
            <a:avLst/>
          </a:prstGeom>
        </p:spPr>
        <p:txBody>
          <a:bodyPr/>
          <a:lstStyle/>
          <a:p>
            <a:endParaRPr lang="en-IN" dirty="0"/>
          </a:p>
        </p:txBody>
      </p:sp>
      <p:sp>
        <p:nvSpPr>
          <p:cNvPr id="7" name="Slide Number Placeholder 6">
            <a:extLst>
              <a:ext uri="{FF2B5EF4-FFF2-40B4-BE49-F238E27FC236}">
                <a16:creationId xmlns:a16="http://schemas.microsoft.com/office/drawing/2014/main" id="{74E71670-DCBC-45A5-9039-7E192E8656F4}"/>
              </a:ext>
            </a:extLst>
          </p:cNvPr>
          <p:cNvSpPr>
            <a:spLocks noGrp="1"/>
          </p:cNvSpPr>
          <p:nvPr>
            <p:ph type="sldNum" sz="quarter" idx="12"/>
          </p:nvPr>
        </p:nvSpPr>
        <p:spPr>
          <a:xfrm>
            <a:off x="8610600" y="6356352"/>
            <a:ext cx="2743200" cy="365125"/>
          </a:xfrm>
          <a:prstGeom prst="rect">
            <a:avLst/>
          </a:prstGeom>
        </p:spPr>
        <p:txBody>
          <a:bodyPr/>
          <a:lstStyle/>
          <a:p>
            <a:fld id="{81967619-6D20-47E5-91BC-E9FBD9030BCE}" type="slidenum">
              <a:rPr lang="en-IN" smtClean="0"/>
              <a:t>‹#›</a:t>
            </a:fld>
            <a:endParaRPr lang="en-IN" dirty="0"/>
          </a:p>
        </p:txBody>
      </p:sp>
    </p:spTree>
    <p:extLst>
      <p:ext uri="{BB962C8B-B14F-4D97-AF65-F5344CB8AC3E}">
        <p14:creationId xmlns:p14="http://schemas.microsoft.com/office/powerpoint/2010/main" val="80190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548C6-F2BD-4AB4-8A61-2B2AFB35037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412AF67-E02A-4AC4-8BD4-DB5987341939}"/>
              </a:ext>
            </a:extLst>
          </p:cNvPr>
          <p:cNvSpPr>
            <a:spLocks noGrp="1"/>
          </p:cNvSpPr>
          <p:nvPr>
            <p:ph type="pic" idx="1"/>
          </p:nvPr>
        </p:nvSpPr>
        <p:spPr>
          <a:xfrm>
            <a:off x="5183188" y="987427"/>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IN" dirty="0"/>
          </a:p>
        </p:txBody>
      </p:sp>
      <p:sp>
        <p:nvSpPr>
          <p:cNvPr id="4" name="Text Placeholder 3">
            <a:extLst>
              <a:ext uri="{FF2B5EF4-FFF2-40B4-BE49-F238E27FC236}">
                <a16:creationId xmlns:a16="http://schemas.microsoft.com/office/drawing/2014/main" id="{D7A289D5-A32B-4A6F-B77F-05E3C554C06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22B634-4807-4F59-B9B0-F590411CB34F}"/>
              </a:ext>
            </a:extLst>
          </p:cNvPr>
          <p:cNvSpPr>
            <a:spLocks noGrp="1"/>
          </p:cNvSpPr>
          <p:nvPr>
            <p:ph type="dt" sz="half" idx="10"/>
          </p:nvPr>
        </p:nvSpPr>
        <p:spPr>
          <a:xfrm>
            <a:off x="838200" y="6356352"/>
            <a:ext cx="2743200" cy="365125"/>
          </a:xfrm>
          <a:prstGeom prst="rect">
            <a:avLst/>
          </a:prstGeom>
        </p:spPr>
        <p:txBody>
          <a:bodyPr/>
          <a:lstStyle/>
          <a:p>
            <a:fld id="{77C15AFC-A49C-49CD-890D-3A3AA4B0A75E}" type="datetimeFigureOut">
              <a:rPr lang="en-IN" smtClean="0"/>
              <a:t>07-10-2021</a:t>
            </a:fld>
            <a:endParaRPr lang="en-IN" dirty="0"/>
          </a:p>
        </p:txBody>
      </p:sp>
      <p:sp>
        <p:nvSpPr>
          <p:cNvPr id="6" name="Footer Placeholder 5">
            <a:extLst>
              <a:ext uri="{FF2B5EF4-FFF2-40B4-BE49-F238E27FC236}">
                <a16:creationId xmlns:a16="http://schemas.microsoft.com/office/drawing/2014/main" id="{E7B9B7D5-C6FF-4E24-836B-A4A93D12ACA5}"/>
              </a:ext>
            </a:extLst>
          </p:cNvPr>
          <p:cNvSpPr>
            <a:spLocks noGrp="1"/>
          </p:cNvSpPr>
          <p:nvPr>
            <p:ph type="ftr" sz="quarter" idx="11"/>
          </p:nvPr>
        </p:nvSpPr>
        <p:spPr>
          <a:xfrm>
            <a:off x="4038600" y="6356352"/>
            <a:ext cx="4114800" cy="365125"/>
          </a:xfrm>
          <a:prstGeom prst="rect">
            <a:avLst/>
          </a:prstGeom>
        </p:spPr>
        <p:txBody>
          <a:bodyPr/>
          <a:lstStyle/>
          <a:p>
            <a:endParaRPr lang="en-IN" dirty="0"/>
          </a:p>
        </p:txBody>
      </p:sp>
      <p:sp>
        <p:nvSpPr>
          <p:cNvPr id="7" name="Slide Number Placeholder 6">
            <a:extLst>
              <a:ext uri="{FF2B5EF4-FFF2-40B4-BE49-F238E27FC236}">
                <a16:creationId xmlns:a16="http://schemas.microsoft.com/office/drawing/2014/main" id="{BC50B266-68A5-4505-973D-99E84403B3FB}"/>
              </a:ext>
            </a:extLst>
          </p:cNvPr>
          <p:cNvSpPr>
            <a:spLocks noGrp="1"/>
          </p:cNvSpPr>
          <p:nvPr>
            <p:ph type="sldNum" sz="quarter" idx="12"/>
          </p:nvPr>
        </p:nvSpPr>
        <p:spPr>
          <a:xfrm>
            <a:off x="8610600" y="6356352"/>
            <a:ext cx="2743200" cy="365125"/>
          </a:xfrm>
          <a:prstGeom prst="rect">
            <a:avLst/>
          </a:prstGeom>
        </p:spPr>
        <p:txBody>
          <a:bodyPr/>
          <a:lstStyle/>
          <a:p>
            <a:fld id="{81967619-6D20-47E5-91BC-E9FBD9030BCE}" type="slidenum">
              <a:rPr lang="en-IN" smtClean="0"/>
              <a:t>‹#›</a:t>
            </a:fld>
            <a:endParaRPr lang="en-IN" dirty="0"/>
          </a:p>
        </p:txBody>
      </p:sp>
    </p:spTree>
    <p:extLst>
      <p:ext uri="{BB962C8B-B14F-4D97-AF65-F5344CB8AC3E}">
        <p14:creationId xmlns:p14="http://schemas.microsoft.com/office/powerpoint/2010/main" val="1582502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xhere.com/en/photo/954591"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95A083-6DD3-470D-BFCD-B6901ACE4D14}"/>
              </a:ext>
            </a:extLst>
          </p:cNvPr>
          <p:cNvPicPr>
            <a:picLocks noChangeAspect="1"/>
          </p:cNvPicPr>
          <p:nvPr userDrawn="1"/>
        </p:nvPicPr>
        <p:blipFill rotWithShape="1">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rcRect t="13438"/>
          <a:stretch/>
        </p:blipFill>
        <p:spPr>
          <a:xfrm>
            <a:off x="0" y="0"/>
            <a:ext cx="12192000" cy="6858000"/>
          </a:xfrm>
          <a:prstGeom prst="rect">
            <a:avLst/>
          </a:prstGeom>
        </p:spPr>
      </p:pic>
    </p:spTree>
    <p:extLst>
      <p:ext uri="{BB962C8B-B14F-4D97-AF65-F5344CB8AC3E}">
        <p14:creationId xmlns:p14="http://schemas.microsoft.com/office/powerpoint/2010/main" val="3989920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contact@bayslope.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055644-5C5F-407B-BF87-08E1AFCEEDE8}"/>
              </a:ext>
            </a:extLst>
          </p:cNvPr>
          <p:cNvPicPr>
            <a:picLocks noChangeAspect="1"/>
          </p:cNvPicPr>
          <p:nvPr/>
        </p:nvPicPr>
        <p:blipFill rotWithShape="1">
          <a:blip r:embed="rId2"/>
          <a:srcRect l="1696" r="1696"/>
          <a:stretch/>
        </p:blipFill>
        <p:spPr>
          <a:xfrm>
            <a:off x="-8633" y="0"/>
            <a:ext cx="12192000" cy="6857999"/>
          </a:xfrm>
          <a:prstGeom prst="rect">
            <a:avLst/>
          </a:prstGeom>
        </p:spPr>
      </p:pic>
      <p:grpSp>
        <p:nvGrpSpPr>
          <p:cNvPr id="9" name="Group 8">
            <a:extLst>
              <a:ext uri="{FF2B5EF4-FFF2-40B4-BE49-F238E27FC236}">
                <a16:creationId xmlns:a16="http://schemas.microsoft.com/office/drawing/2014/main" id="{66D9F220-A066-4A3D-93CB-A0613D18A1AB}"/>
              </a:ext>
            </a:extLst>
          </p:cNvPr>
          <p:cNvGrpSpPr/>
          <p:nvPr/>
        </p:nvGrpSpPr>
        <p:grpSpPr>
          <a:xfrm>
            <a:off x="7012130" y="467676"/>
            <a:ext cx="1997031" cy="3212701"/>
            <a:chOff x="4523099" y="528640"/>
            <a:chExt cx="1997031" cy="3212697"/>
          </a:xfrm>
        </p:grpSpPr>
        <p:grpSp>
          <p:nvGrpSpPr>
            <p:cNvPr id="13" name="Group 12">
              <a:extLst>
                <a:ext uri="{FF2B5EF4-FFF2-40B4-BE49-F238E27FC236}">
                  <a16:creationId xmlns:a16="http://schemas.microsoft.com/office/drawing/2014/main" id="{AE2A1FF6-4C33-4F61-92F7-78239614ADDE}"/>
                </a:ext>
              </a:extLst>
            </p:cNvPr>
            <p:cNvGrpSpPr/>
            <p:nvPr/>
          </p:nvGrpSpPr>
          <p:grpSpPr>
            <a:xfrm>
              <a:off x="4523099" y="528640"/>
              <a:ext cx="1997031" cy="3212697"/>
              <a:chOff x="7578051" y="1077280"/>
              <a:chExt cx="1997031" cy="3212697"/>
            </a:xfrm>
          </p:grpSpPr>
          <p:sp>
            <p:nvSpPr>
              <p:cNvPr id="18" name="Rectangle: Rounded Corners 17">
                <a:extLst>
                  <a:ext uri="{FF2B5EF4-FFF2-40B4-BE49-F238E27FC236}">
                    <a16:creationId xmlns:a16="http://schemas.microsoft.com/office/drawing/2014/main" id="{99F14D5F-0EDD-4376-A2A2-A4A0367551A3}"/>
                  </a:ext>
                </a:extLst>
              </p:cNvPr>
              <p:cNvSpPr/>
              <p:nvPr/>
            </p:nvSpPr>
            <p:spPr>
              <a:xfrm>
                <a:off x="7597015" y="1570019"/>
                <a:ext cx="896161" cy="2250141"/>
              </a:xfrm>
              <a:prstGeom prst="roundRect">
                <a:avLst>
                  <a:gd name="adj" fmla="val 3293"/>
                </a:avLst>
              </a:prstGeom>
              <a:solidFill>
                <a:schemeClr val="bg1">
                  <a:lumMod val="5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Arial Rounded MT Bold" panose="020F0704030504030204" pitchFamily="34" charset="0"/>
                </a:endParaRPr>
              </a:p>
            </p:txBody>
          </p:sp>
          <p:sp>
            <p:nvSpPr>
              <p:cNvPr id="19" name="Rectangle: Rounded Corners 18">
                <a:extLst>
                  <a:ext uri="{FF2B5EF4-FFF2-40B4-BE49-F238E27FC236}">
                    <a16:creationId xmlns:a16="http://schemas.microsoft.com/office/drawing/2014/main" id="{943C7B0B-4D71-40B8-8A3C-D96FC9CAB4F7}"/>
                  </a:ext>
                </a:extLst>
              </p:cNvPr>
              <p:cNvSpPr/>
              <p:nvPr/>
            </p:nvSpPr>
            <p:spPr>
              <a:xfrm>
                <a:off x="8493177" y="1494072"/>
                <a:ext cx="1056047" cy="2326088"/>
              </a:xfrm>
              <a:prstGeom prst="roundRect">
                <a:avLst>
                  <a:gd name="adj" fmla="val 8903"/>
                </a:avLst>
              </a:prstGeom>
              <a:solidFill>
                <a:schemeClr val="bg1">
                  <a:lumMod val="5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Arial Rounded MT Bold" panose="020F0704030504030204" pitchFamily="34" charset="0"/>
                </a:endParaRPr>
              </a:p>
            </p:txBody>
          </p:sp>
          <p:sp>
            <p:nvSpPr>
              <p:cNvPr id="25" name="Freeform 61">
                <a:extLst>
                  <a:ext uri="{FF2B5EF4-FFF2-40B4-BE49-F238E27FC236}">
                    <a16:creationId xmlns:a16="http://schemas.microsoft.com/office/drawing/2014/main" id="{0B53B28D-D8BD-442B-AAED-BCAF741440AA}"/>
                  </a:ext>
                </a:extLst>
              </p:cNvPr>
              <p:cNvSpPr>
                <a:spLocks/>
              </p:cNvSpPr>
              <p:nvPr/>
            </p:nvSpPr>
            <p:spPr bwMode="auto">
              <a:xfrm rot="21285651">
                <a:off x="7578051" y="1077280"/>
                <a:ext cx="1997031" cy="953737"/>
              </a:xfrm>
              <a:custGeom>
                <a:avLst/>
                <a:gdLst>
                  <a:gd name="T0" fmla="*/ 345 w 663"/>
                  <a:gd name="T1" fmla="*/ 9 h 318"/>
                  <a:gd name="T2" fmla="*/ 282 w 663"/>
                  <a:gd name="T3" fmla="*/ 9 h 318"/>
                  <a:gd name="T4" fmla="*/ 17 w 663"/>
                  <a:gd name="T5" fmla="*/ 135 h 318"/>
                  <a:gd name="T6" fmla="*/ 17 w 663"/>
                  <a:gd name="T7" fmla="*/ 165 h 318"/>
                  <a:gd name="T8" fmla="*/ 318 w 663"/>
                  <a:gd name="T9" fmla="*/ 309 h 318"/>
                  <a:gd name="T10" fmla="*/ 381 w 663"/>
                  <a:gd name="T11" fmla="*/ 309 h 318"/>
                  <a:gd name="T12" fmla="*/ 646 w 663"/>
                  <a:gd name="T13" fmla="*/ 183 h 318"/>
                  <a:gd name="T14" fmla="*/ 646 w 663"/>
                  <a:gd name="T15" fmla="*/ 153 h 318"/>
                  <a:gd name="T16" fmla="*/ 345 w 663"/>
                  <a:gd name="T17" fmla="*/ 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3" h="318">
                    <a:moveTo>
                      <a:pt x="345" y="9"/>
                    </a:moveTo>
                    <a:cubicBezTo>
                      <a:pt x="328" y="0"/>
                      <a:pt x="299" y="0"/>
                      <a:pt x="282" y="9"/>
                    </a:cubicBezTo>
                    <a:cubicBezTo>
                      <a:pt x="17" y="135"/>
                      <a:pt x="17" y="135"/>
                      <a:pt x="17" y="135"/>
                    </a:cubicBezTo>
                    <a:cubicBezTo>
                      <a:pt x="0" y="144"/>
                      <a:pt x="0" y="157"/>
                      <a:pt x="17" y="165"/>
                    </a:cubicBezTo>
                    <a:cubicBezTo>
                      <a:pt x="318" y="309"/>
                      <a:pt x="318" y="309"/>
                      <a:pt x="318" y="309"/>
                    </a:cubicBezTo>
                    <a:cubicBezTo>
                      <a:pt x="335" y="318"/>
                      <a:pt x="364" y="318"/>
                      <a:pt x="381" y="309"/>
                    </a:cubicBezTo>
                    <a:cubicBezTo>
                      <a:pt x="646" y="183"/>
                      <a:pt x="646" y="183"/>
                      <a:pt x="646" y="183"/>
                    </a:cubicBezTo>
                    <a:cubicBezTo>
                      <a:pt x="663" y="174"/>
                      <a:pt x="663" y="161"/>
                      <a:pt x="646" y="153"/>
                    </a:cubicBezTo>
                    <a:lnTo>
                      <a:pt x="345" y="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lin ang="2700000" scaled="1"/>
                <a:tileRect/>
              </a:gradFill>
              <a:ln>
                <a:noFill/>
              </a:ln>
              <a:scene3d>
                <a:camera prst="orthographicFront"/>
                <a:lightRig rig="threePt" dir="t"/>
              </a:scene3d>
              <a:sp3d>
                <a:bevelT w="63500" h="317500" prst="artDeco"/>
              </a:sp3d>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Arial Rounded MT Bold" panose="020F0704030504030204" pitchFamily="34" charset="0"/>
                </a:endParaRPr>
              </a:p>
            </p:txBody>
          </p:sp>
          <p:sp>
            <p:nvSpPr>
              <p:cNvPr id="23" name="Freeform 61">
                <a:extLst>
                  <a:ext uri="{FF2B5EF4-FFF2-40B4-BE49-F238E27FC236}">
                    <a16:creationId xmlns:a16="http://schemas.microsoft.com/office/drawing/2014/main" id="{F704F051-D5C0-48F7-BC8F-9393BFCFD145}"/>
                  </a:ext>
                </a:extLst>
              </p:cNvPr>
              <p:cNvSpPr>
                <a:spLocks/>
              </p:cNvSpPr>
              <p:nvPr/>
            </p:nvSpPr>
            <p:spPr bwMode="auto">
              <a:xfrm rot="21285651">
                <a:off x="7589430" y="3333125"/>
                <a:ext cx="1969209" cy="956852"/>
              </a:xfrm>
              <a:custGeom>
                <a:avLst/>
                <a:gdLst>
                  <a:gd name="T0" fmla="*/ 345 w 663"/>
                  <a:gd name="T1" fmla="*/ 9 h 318"/>
                  <a:gd name="T2" fmla="*/ 282 w 663"/>
                  <a:gd name="T3" fmla="*/ 9 h 318"/>
                  <a:gd name="T4" fmla="*/ 17 w 663"/>
                  <a:gd name="T5" fmla="*/ 135 h 318"/>
                  <a:gd name="T6" fmla="*/ 17 w 663"/>
                  <a:gd name="T7" fmla="*/ 165 h 318"/>
                  <a:gd name="T8" fmla="*/ 318 w 663"/>
                  <a:gd name="T9" fmla="*/ 309 h 318"/>
                  <a:gd name="T10" fmla="*/ 381 w 663"/>
                  <a:gd name="T11" fmla="*/ 309 h 318"/>
                  <a:gd name="T12" fmla="*/ 646 w 663"/>
                  <a:gd name="T13" fmla="*/ 183 h 318"/>
                  <a:gd name="T14" fmla="*/ 646 w 663"/>
                  <a:gd name="T15" fmla="*/ 153 h 318"/>
                  <a:gd name="T16" fmla="*/ 345 w 663"/>
                  <a:gd name="T17" fmla="*/ 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3" h="318">
                    <a:moveTo>
                      <a:pt x="345" y="9"/>
                    </a:moveTo>
                    <a:cubicBezTo>
                      <a:pt x="328" y="0"/>
                      <a:pt x="299" y="0"/>
                      <a:pt x="282" y="9"/>
                    </a:cubicBezTo>
                    <a:cubicBezTo>
                      <a:pt x="17" y="135"/>
                      <a:pt x="17" y="135"/>
                      <a:pt x="17" y="135"/>
                    </a:cubicBezTo>
                    <a:cubicBezTo>
                      <a:pt x="0" y="144"/>
                      <a:pt x="0" y="157"/>
                      <a:pt x="17" y="165"/>
                    </a:cubicBezTo>
                    <a:cubicBezTo>
                      <a:pt x="318" y="309"/>
                      <a:pt x="318" y="309"/>
                      <a:pt x="318" y="309"/>
                    </a:cubicBezTo>
                    <a:cubicBezTo>
                      <a:pt x="335" y="318"/>
                      <a:pt x="364" y="318"/>
                      <a:pt x="381" y="309"/>
                    </a:cubicBezTo>
                    <a:cubicBezTo>
                      <a:pt x="646" y="183"/>
                      <a:pt x="646" y="183"/>
                      <a:pt x="646" y="183"/>
                    </a:cubicBezTo>
                    <a:cubicBezTo>
                      <a:pt x="663" y="174"/>
                      <a:pt x="663" y="161"/>
                      <a:pt x="646" y="153"/>
                    </a:cubicBezTo>
                    <a:lnTo>
                      <a:pt x="345" y="9"/>
                    </a:lnTo>
                    <a:close/>
                  </a:path>
                </a:pathLst>
              </a:cu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lin ang="2700000" scaled="1"/>
                <a:tileRect/>
              </a:gradFill>
              <a:ln>
                <a:noFill/>
              </a:ln>
              <a:scene3d>
                <a:camera prst="orthographicFront"/>
                <a:lightRig rig="threePt" dir="t"/>
              </a:scene3d>
              <a:sp3d>
                <a:bevelT w="63500" h="317500" prst="artDeco"/>
              </a:sp3d>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Arial Rounded MT Bold" panose="020F0704030504030204" pitchFamily="34" charset="0"/>
                </a:endParaRPr>
              </a:p>
            </p:txBody>
          </p:sp>
        </p:grpSp>
        <p:sp>
          <p:nvSpPr>
            <p:cNvPr id="14" name="TextBox 13">
              <a:extLst>
                <a:ext uri="{FF2B5EF4-FFF2-40B4-BE49-F238E27FC236}">
                  <a16:creationId xmlns:a16="http://schemas.microsoft.com/office/drawing/2014/main" id="{F1AA14EA-2685-44BB-A1FD-3C69F474E8DD}"/>
                </a:ext>
              </a:extLst>
            </p:cNvPr>
            <p:cNvSpPr txBox="1"/>
            <p:nvPr/>
          </p:nvSpPr>
          <p:spPr>
            <a:xfrm rot="1175470">
              <a:off x="4904315" y="3164394"/>
              <a:ext cx="896871" cy="400110"/>
            </a:xfrm>
            <a:prstGeom prst="rect">
              <a:avLst/>
            </a:prstGeom>
            <a:noFill/>
          </p:spPr>
          <p:txBody>
            <a:bodyPr wrap="square" rtlCol="0">
              <a:spAutoFit/>
            </a:bodyPr>
            <a:lstStyle/>
            <a:p>
              <a:r>
                <a:rPr lang="en-IN" sz="2000" b="1" dirty="0">
                  <a:solidFill>
                    <a:schemeClr val="bg1"/>
                  </a:solidFill>
                  <a:latin typeface="Arial Rounded MT Bold" panose="020F0704030504030204" pitchFamily="34" charset="0"/>
                  <a:cs typeface="Aharoni" panose="02010803020104030203" pitchFamily="2" charset="-79"/>
                </a:rPr>
                <a:t>RAM</a:t>
              </a:r>
            </a:p>
          </p:txBody>
        </p:sp>
        <p:sp>
          <p:nvSpPr>
            <p:cNvPr id="15" name="TextBox 14">
              <a:extLst>
                <a:ext uri="{FF2B5EF4-FFF2-40B4-BE49-F238E27FC236}">
                  <a16:creationId xmlns:a16="http://schemas.microsoft.com/office/drawing/2014/main" id="{F529A3FB-2C36-46CF-AB81-8E0194411FC0}"/>
                </a:ext>
              </a:extLst>
            </p:cNvPr>
            <p:cNvSpPr txBox="1"/>
            <p:nvPr/>
          </p:nvSpPr>
          <p:spPr>
            <a:xfrm rot="1175470">
              <a:off x="5211076" y="2969628"/>
              <a:ext cx="896871" cy="307777"/>
            </a:xfrm>
            <a:prstGeom prst="rect">
              <a:avLst/>
            </a:prstGeom>
            <a:noFill/>
          </p:spPr>
          <p:txBody>
            <a:bodyPr wrap="square" rtlCol="0">
              <a:spAutoFit/>
            </a:bodyPr>
            <a:lstStyle/>
            <a:p>
              <a:r>
                <a:rPr lang="en-IN" sz="1400" b="1" dirty="0">
                  <a:solidFill>
                    <a:schemeClr val="bg1"/>
                  </a:solidFill>
                  <a:latin typeface="Arial Rounded MT Bold" panose="020F0704030504030204" pitchFamily="34" charset="0"/>
                  <a:cs typeface="Aharoni" panose="02010803020104030203" pitchFamily="2" charset="-79"/>
                </a:rPr>
                <a:t>INBUILT</a:t>
              </a:r>
            </a:p>
          </p:txBody>
        </p:sp>
        <p:sp>
          <p:nvSpPr>
            <p:cNvPr id="16" name="TextBox 15">
              <a:extLst>
                <a:ext uri="{FF2B5EF4-FFF2-40B4-BE49-F238E27FC236}">
                  <a16:creationId xmlns:a16="http://schemas.microsoft.com/office/drawing/2014/main" id="{650E3891-C0D1-4E90-A266-D67C3579AFEA}"/>
                </a:ext>
              </a:extLst>
            </p:cNvPr>
            <p:cNvSpPr txBox="1"/>
            <p:nvPr/>
          </p:nvSpPr>
          <p:spPr>
            <a:xfrm rot="1175470">
              <a:off x="4918916" y="912145"/>
              <a:ext cx="896871" cy="400110"/>
            </a:xfrm>
            <a:prstGeom prst="rect">
              <a:avLst/>
            </a:prstGeom>
            <a:noFill/>
          </p:spPr>
          <p:txBody>
            <a:bodyPr wrap="square" rtlCol="0">
              <a:spAutoFit/>
            </a:bodyPr>
            <a:lstStyle/>
            <a:p>
              <a:r>
                <a:rPr lang="en-IN" sz="2000" b="1" dirty="0">
                  <a:solidFill>
                    <a:schemeClr val="bg1"/>
                  </a:solidFill>
                  <a:latin typeface="Arial Rounded MT Bold" panose="020F0704030504030204" pitchFamily="34" charset="0"/>
                  <a:cs typeface="Aharoni" panose="02010803020104030203" pitchFamily="2" charset="-79"/>
                </a:rPr>
                <a:t>RAM</a:t>
              </a:r>
            </a:p>
          </p:txBody>
        </p:sp>
        <p:sp>
          <p:nvSpPr>
            <p:cNvPr id="17" name="TextBox 16">
              <a:extLst>
                <a:ext uri="{FF2B5EF4-FFF2-40B4-BE49-F238E27FC236}">
                  <a16:creationId xmlns:a16="http://schemas.microsoft.com/office/drawing/2014/main" id="{2F340151-2C7B-42B2-960D-CDA1B4A2DEE4}"/>
                </a:ext>
              </a:extLst>
            </p:cNvPr>
            <p:cNvSpPr txBox="1"/>
            <p:nvPr/>
          </p:nvSpPr>
          <p:spPr>
            <a:xfrm rot="1175470">
              <a:off x="5208179" y="716732"/>
              <a:ext cx="959355" cy="307777"/>
            </a:xfrm>
            <a:prstGeom prst="rect">
              <a:avLst/>
            </a:prstGeom>
            <a:noFill/>
          </p:spPr>
          <p:txBody>
            <a:bodyPr wrap="square" rtlCol="0">
              <a:spAutoFit/>
            </a:bodyPr>
            <a:lstStyle/>
            <a:p>
              <a:r>
                <a:rPr lang="en-IN" sz="1400" b="1" dirty="0">
                  <a:solidFill>
                    <a:schemeClr val="bg1"/>
                  </a:solidFill>
                  <a:latin typeface="Arial Rounded MT Bold" panose="020F0704030504030204" pitchFamily="34" charset="0"/>
                  <a:cs typeface="Aharoni" panose="02010803020104030203" pitchFamily="2" charset="-79"/>
                </a:rPr>
                <a:t>VIRTUAL</a:t>
              </a:r>
            </a:p>
          </p:txBody>
        </p:sp>
      </p:grpSp>
      <p:grpSp>
        <p:nvGrpSpPr>
          <p:cNvPr id="10" name="Group 9">
            <a:extLst>
              <a:ext uri="{FF2B5EF4-FFF2-40B4-BE49-F238E27FC236}">
                <a16:creationId xmlns:a16="http://schemas.microsoft.com/office/drawing/2014/main" id="{A72D3DBA-3607-4FCC-A07E-2DF63FF7061B}"/>
              </a:ext>
            </a:extLst>
          </p:cNvPr>
          <p:cNvGrpSpPr/>
          <p:nvPr/>
        </p:nvGrpSpPr>
        <p:grpSpPr>
          <a:xfrm>
            <a:off x="7576807" y="1590625"/>
            <a:ext cx="902912" cy="975065"/>
            <a:chOff x="4033520" y="854279"/>
            <a:chExt cx="1350182" cy="1350182"/>
          </a:xfrm>
          <a:solidFill>
            <a:srgbClr val="66FFFF"/>
          </a:solidFill>
          <a:scene3d>
            <a:camera prst="isometricOffAxis2Top">
              <a:rot lat="18600000" lon="3000000" rev="18141450"/>
            </a:camera>
            <a:lightRig rig="threePt" dir="t"/>
          </a:scene3d>
        </p:grpSpPr>
        <p:sp>
          <p:nvSpPr>
            <p:cNvPr id="11" name="Rectangle: Rounded Corners 10">
              <a:extLst>
                <a:ext uri="{FF2B5EF4-FFF2-40B4-BE49-F238E27FC236}">
                  <a16:creationId xmlns:a16="http://schemas.microsoft.com/office/drawing/2014/main" id="{F2CB5431-AA5E-43DE-8C72-3A021A8DE4DA}"/>
                </a:ext>
              </a:extLst>
            </p:cNvPr>
            <p:cNvSpPr/>
            <p:nvPr/>
          </p:nvSpPr>
          <p:spPr>
            <a:xfrm>
              <a:off x="4033520" y="1287977"/>
              <a:ext cx="1350182" cy="464509"/>
            </a:xfrm>
            <a:prstGeom prst="roundRect">
              <a:avLst/>
            </a:prstGeom>
            <a:grpFill/>
            <a:ln>
              <a:noFill/>
            </a:ln>
            <a:sp3d>
              <a:bevelT w="12700"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Rectangle: Rounded Corners 11">
              <a:extLst>
                <a:ext uri="{FF2B5EF4-FFF2-40B4-BE49-F238E27FC236}">
                  <a16:creationId xmlns:a16="http://schemas.microsoft.com/office/drawing/2014/main" id="{3F9F9E8D-08EA-40DA-A7B9-5D4126C7227B}"/>
                </a:ext>
              </a:extLst>
            </p:cNvPr>
            <p:cNvSpPr/>
            <p:nvPr/>
          </p:nvSpPr>
          <p:spPr>
            <a:xfrm rot="16200000">
              <a:off x="4031806" y="1297115"/>
              <a:ext cx="1350182" cy="464509"/>
            </a:xfrm>
            <a:prstGeom prst="roundRect">
              <a:avLst/>
            </a:prstGeom>
            <a:grpFill/>
            <a:ln>
              <a:noFill/>
            </a:ln>
            <a:sp3d>
              <a:bevelT w="12700"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0" name="Text Box 56">
            <a:extLst>
              <a:ext uri="{FF2B5EF4-FFF2-40B4-BE49-F238E27FC236}">
                <a16:creationId xmlns:a16="http://schemas.microsoft.com/office/drawing/2014/main" id="{EAFD8230-6E1A-495A-8743-896B6E7BEA5A}"/>
              </a:ext>
            </a:extLst>
          </p:cNvPr>
          <p:cNvSpPr txBox="1">
            <a:spLocks noChangeArrowheads="1"/>
          </p:cNvSpPr>
          <p:nvPr/>
        </p:nvSpPr>
        <p:spPr bwMode="auto">
          <a:xfrm>
            <a:off x="1" y="5503570"/>
            <a:ext cx="7047129" cy="1118181"/>
          </a:xfrm>
          <a:prstGeom prst="rect">
            <a:avLst/>
          </a:prstGeom>
          <a:solidFill>
            <a:schemeClr val="bg2">
              <a:lumMod val="75000"/>
              <a:alpha val="38000"/>
            </a:schemeClr>
          </a:solidFill>
          <a:ln>
            <a:noFill/>
          </a:ln>
          <a:effectLst/>
        </p:spPr>
        <p:txBody>
          <a:bodyPr rot="0" vert="horz" wrap="square" lIns="274320" tIns="45720" rIns="91440" bIns="45720" anchor="ctr" anchorCtr="0" upright="1">
            <a:noAutofit/>
          </a:bodyPr>
          <a:lstStyle/>
          <a:p>
            <a:r>
              <a:rPr lang="en-US" sz="4400" b="1" dirty="0">
                <a:solidFill>
                  <a:srgbClr val="FFFF00"/>
                </a:solidFill>
                <a:latin typeface="Century Gothic" panose="020B0502020202020204" pitchFamily="34" charset="0"/>
                <a:ea typeface="Open Sans" panose="020B0606030504020204" pitchFamily="34" charset="0"/>
                <a:cs typeface="Aharoni" panose="02010803020104030203" pitchFamily="2" charset="-79"/>
              </a:rPr>
              <a:t>VIRTUAL RAM IN PHONES</a:t>
            </a:r>
            <a:endParaRPr lang="en-IN" sz="1400" dirty="0">
              <a:solidFill>
                <a:srgbClr val="FFFF00"/>
              </a:solidFill>
              <a:latin typeface="Century Gothic" panose="020B0502020202020204" pitchFamily="34" charset="0"/>
              <a:ea typeface="Open Sans" panose="020B0606030504020204" pitchFamily="34" charset="0"/>
              <a:cs typeface="Aharoni" panose="02010803020104030203" pitchFamily="2" charset="-79"/>
            </a:endParaRPr>
          </a:p>
        </p:txBody>
      </p:sp>
      <p:sp>
        <p:nvSpPr>
          <p:cNvPr id="21" name="Text Box 56">
            <a:extLst>
              <a:ext uri="{FF2B5EF4-FFF2-40B4-BE49-F238E27FC236}">
                <a16:creationId xmlns:a16="http://schemas.microsoft.com/office/drawing/2014/main" id="{88516F11-FB0E-4101-8B81-40F88F670003}"/>
              </a:ext>
            </a:extLst>
          </p:cNvPr>
          <p:cNvSpPr txBox="1">
            <a:spLocks noChangeArrowheads="1"/>
          </p:cNvSpPr>
          <p:nvPr/>
        </p:nvSpPr>
        <p:spPr bwMode="auto">
          <a:xfrm>
            <a:off x="-1" y="378490"/>
            <a:ext cx="3312161" cy="736986"/>
          </a:xfrm>
          <a:prstGeom prst="rect">
            <a:avLst/>
          </a:prstGeom>
          <a:noFill/>
          <a:ln>
            <a:noFill/>
          </a:ln>
          <a:effectLst/>
        </p:spPr>
        <p:txBody>
          <a:bodyPr rot="0" vert="horz" wrap="square" lIns="274320" tIns="45720" rIns="91440" bIns="45720" anchor="ctr" anchorCtr="0" upright="1">
            <a:noAutofit/>
          </a:bodyPr>
          <a:lstStyle/>
          <a:p>
            <a:r>
              <a:rPr lang="en-US" sz="3200" b="1" dirty="0">
                <a:solidFill>
                  <a:schemeClr val="bg1"/>
                </a:solidFill>
                <a:latin typeface="Century Gothic" panose="020B0502020202020204" pitchFamily="34" charset="0"/>
                <a:ea typeface="Open Sans" panose="020B0606030504020204" pitchFamily="34" charset="0"/>
                <a:cs typeface="Aharoni" panose="02010803020104030203" pitchFamily="2" charset="-79"/>
              </a:rPr>
              <a:t>October, 2021</a:t>
            </a:r>
            <a:endParaRPr lang="en-IN" sz="1050" b="1" dirty="0">
              <a:solidFill>
                <a:schemeClr val="bg1"/>
              </a:solidFill>
              <a:latin typeface="Century Gothic" panose="020B0502020202020204" pitchFamily="34" charset="0"/>
              <a:ea typeface="Open Sans" panose="020B0606030504020204" pitchFamily="34" charset="0"/>
              <a:cs typeface="Aharoni" panose="02010803020104030203" pitchFamily="2" charset="-79"/>
            </a:endParaRPr>
          </a:p>
        </p:txBody>
      </p:sp>
    </p:spTree>
    <p:extLst>
      <p:ext uri="{BB962C8B-B14F-4D97-AF65-F5344CB8AC3E}">
        <p14:creationId xmlns:p14="http://schemas.microsoft.com/office/powerpoint/2010/main" val="3304716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3EF93F-399D-433C-93A9-C6B207CC1D14}"/>
              </a:ext>
            </a:extLst>
          </p:cNvPr>
          <p:cNvSpPr/>
          <p:nvPr/>
        </p:nvSpPr>
        <p:spPr>
          <a:xfrm>
            <a:off x="0" y="1"/>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Rectangle 2">
            <a:extLst>
              <a:ext uri="{FF2B5EF4-FFF2-40B4-BE49-F238E27FC236}">
                <a16:creationId xmlns:a16="http://schemas.microsoft.com/office/drawing/2014/main" id="{12AFAC26-AB01-4FEB-9C61-8F5D341B0BA6}"/>
              </a:ext>
            </a:extLst>
          </p:cNvPr>
          <p:cNvSpPr>
            <a:spLocks noChangeArrowheads="1"/>
          </p:cNvSpPr>
          <p:nvPr/>
        </p:nvSpPr>
        <p:spPr bwMode="auto">
          <a:xfrm>
            <a:off x="1574800" y="1105295"/>
            <a:ext cx="9042400" cy="1477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76176" rIns="269791" bIns="45720" numCol="1" anchor="ctr" anchorCtr="0" compatLnSpc="1">
            <a:prstTxWarp prst="textNoShape">
              <a:avLst/>
            </a:prstTxWarp>
            <a:spAutoFit/>
          </a:bodyPr>
          <a:lstStyle/>
          <a:p>
            <a:pPr defTabSz="914377" eaLnBrk="0" fontAlgn="base" hangingPunct="0">
              <a:spcBef>
                <a:spcPct val="0"/>
              </a:spcBef>
              <a:spcAft>
                <a:spcPct val="0"/>
              </a:spcAft>
            </a:pPr>
            <a:r>
              <a:rPr lang="en-US" altLang="en-US" sz="4400" dirty="0">
                <a:solidFill>
                  <a:srgbClr val="7B2F3D"/>
                </a:solidFill>
                <a:latin typeface="Open Sans" panose="020B0606030504020204" pitchFamily="34" charset="0"/>
                <a:cs typeface="Open Sans" panose="020B0606030504020204" pitchFamily="34" charset="0"/>
              </a:rPr>
              <a:t>This is a quick analysis report, for detailed information, contact us!</a:t>
            </a:r>
            <a:endParaRPr lang="en-US" altLang="en-US" sz="4400" dirty="0">
              <a:latin typeface="Arial" panose="020B0604020202020204" pitchFamily="34" charset="0"/>
            </a:endParaRPr>
          </a:p>
        </p:txBody>
      </p:sp>
      <p:sp>
        <p:nvSpPr>
          <p:cNvPr id="4" name="Text Box 3">
            <a:extLst>
              <a:ext uri="{FF2B5EF4-FFF2-40B4-BE49-F238E27FC236}">
                <a16:creationId xmlns:a16="http://schemas.microsoft.com/office/drawing/2014/main" id="{EC3466A1-F760-43F1-9623-7E9D9A2A0167}"/>
              </a:ext>
            </a:extLst>
          </p:cNvPr>
          <p:cNvSpPr txBox="1">
            <a:spLocks noChangeArrowheads="1"/>
          </p:cNvSpPr>
          <p:nvPr/>
        </p:nvSpPr>
        <p:spPr bwMode="auto">
          <a:xfrm>
            <a:off x="4591986" y="3063985"/>
            <a:ext cx="3627455" cy="140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eaLnBrk="0" fontAlgn="base" hangingPunct="0">
              <a:lnSpc>
                <a:spcPct val="150000"/>
              </a:lnSpc>
              <a:spcBef>
                <a:spcPct val="0"/>
              </a:spcBef>
              <a:spcAft>
                <a:spcPct val="0"/>
              </a:spcAft>
            </a:pPr>
            <a:r>
              <a:rPr lang="en-US" altLang="en-US" dirty="0">
                <a:solidFill>
                  <a:srgbClr val="7B2F3D"/>
                </a:solidFill>
                <a:latin typeface="Open Sans" panose="020B0606030504020204" pitchFamily="34" charset="0"/>
                <a:ea typeface="Calibri" panose="020F0502020204030204" pitchFamily="34" charset="0"/>
                <a:cs typeface="Open Sans" panose="020B0606030504020204" pitchFamily="34" charset="0"/>
              </a:rPr>
              <a:t>E: </a:t>
            </a:r>
            <a:r>
              <a:rPr lang="en-US" altLang="en-US" dirty="0">
                <a:latin typeface="Open Sans" panose="020B0606030504020204" pitchFamily="34" charset="0"/>
                <a:ea typeface="Calibri" panose="020F0502020204030204" pitchFamily="34" charset="0"/>
                <a:cs typeface="Open Sans" panose="020B0606030504020204" pitchFamily="34" charset="0"/>
                <a:hlinkClick r:id="rId2"/>
              </a:rPr>
              <a:t>contact@bayslope.com</a:t>
            </a:r>
            <a:endParaRPr lang="en-US" altLang="en-US" dirty="0"/>
          </a:p>
          <a:p>
            <a:pPr defTabSz="914377" eaLnBrk="0" fontAlgn="base" hangingPunct="0">
              <a:lnSpc>
                <a:spcPct val="150000"/>
              </a:lnSpc>
              <a:spcBef>
                <a:spcPct val="0"/>
              </a:spcBef>
              <a:spcAft>
                <a:spcPct val="0"/>
              </a:spcAft>
            </a:pPr>
            <a:r>
              <a:rPr lang="en-US" altLang="en-US" dirty="0">
                <a:solidFill>
                  <a:srgbClr val="7B2F3D"/>
                </a:solidFill>
                <a:latin typeface="Open Sans" panose="020B0606030504020204" pitchFamily="34" charset="0"/>
                <a:ea typeface="Calibri" panose="020F0502020204030204" pitchFamily="34" charset="0"/>
                <a:cs typeface="Open Sans" panose="020B0606030504020204" pitchFamily="34" charset="0"/>
              </a:rPr>
              <a:t>P: +1 646-349-9293 (US)</a:t>
            </a:r>
            <a:endParaRPr lang="en-US" altLang="en-US" dirty="0"/>
          </a:p>
          <a:p>
            <a:pPr defTabSz="914377" eaLnBrk="0" fontAlgn="base" hangingPunct="0">
              <a:lnSpc>
                <a:spcPct val="150000"/>
              </a:lnSpc>
              <a:spcBef>
                <a:spcPct val="0"/>
              </a:spcBef>
              <a:spcAft>
                <a:spcPct val="0"/>
              </a:spcAft>
            </a:pPr>
            <a:r>
              <a:rPr lang="en-US" altLang="en-US" dirty="0">
                <a:solidFill>
                  <a:srgbClr val="7B2F3D"/>
                </a:solidFill>
                <a:latin typeface="Open Sans" panose="020B0606030504020204" pitchFamily="34" charset="0"/>
                <a:ea typeface="Calibri" panose="020F0502020204030204" pitchFamily="34" charset="0"/>
                <a:cs typeface="Open Sans" panose="020B0606030504020204" pitchFamily="34" charset="0"/>
              </a:rPr>
              <a:t>P: +91 844-775-1586 (India)</a:t>
            </a:r>
            <a:endParaRPr lang="en-US" altLang="en-US" dirty="0">
              <a:latin typeface="Arial" panose="020B0604020202020204" pitchFamily="34" charset="0"/>
            </a:endParaRPr>
          </a:p>
        </p:txBody>
      </p:sp>
      <p:sp>
        <p:nvSpPr>
          <p:cNvPr id="5" name="Rectangle 4">
            <a:extLst>
              <a:ext uri="{FF2B5EF4-FFF2-40B4-BE49-F238E27FC236}">
                <a16:creationId xmlns:a16="http://schemas.microsoft.com/office/drawing/2014/main" id="{9E54D232-1413-4B2F-A3EC-F6AD54962042}"/>
              </a:ext>
            </a:extLst>
          </p:cNvPr>
          <p:cNvSpPr>
            <a:spLocks noChangeArrowheads="1"/>
          </p:cNvSpPr>
          <p:nvPr/>
        </p:nvSpPr>
        <p:spPr bwMode="auto">
          <a:xfrm>
            <a:off x="3166713" y="258259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dirty="0"/>
          </a:p>
        </p:txBody>
      </p:sp>
    </p:spTree>
    <p:extLst>
      <p:ext uri="{BB962C8B-B14F-4D97-AF65-F5344CB8AC3E}">
        <p14:creationId xmlns:p14="http://schemas.microsoft.com/office/powerpoint/2010/main" val="1556665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910C1511-111C-405E-8EA6-E3C4193EE478}"/>
              </a:ext>
            </a:extLst>
          </p:cNvPr>
          <p:cNvSpPr/>
          <p:nvPr/>
        </p:nvSpPr>
        <p:spPr>
          <a:xfrm>
            <a:off x="650239" y="1203032"/>
            <a:ext cx="10772490" cy="4383831"/>
          </a:xfrm>
          <a:prstGeom prst="roundRect">
            <a:avLst>
              <a:gd name="adj" fmla="val 1148"/>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89000"/>
              </a:lnSpc>
            </a:pPr>
            <a:endParaRPr lang="en-IN" sz="1100" dirty="0">
              <a:latin typeface="Aharoni" panose="02010803020104030203" pitchFamily="2" charset="-79"/>
              <a:ea typeface="Open Sans" panose="020B0606030504020204" pitchFamily="34" charset="0"/>
              <a:cs typeface="Aharoni" panose="02010803020104030203" pitchFamily="2" charset="-79"/>
            </a:endParaRPr>
          </a:p>
        </p:txBody>
      </p:sp>
      <p:sp>
        <p:nvSpPr>
          <p:cNvPr id="21" name="TextBox 20">
            <a:extLst>
              <a:ext uri="{FF2B5EF4-FFF2-40B4-BE49-F238E27FC236}">
                <a16:creationId xmlns:a16="http://schemas.microsoft.com/office/drawing/2014/main" id="{6E53EBF5-CAB8-4240-B300-F081A441C44E}"/>
              </a:ext>
            </a:extLst>
          </p:cNvPr>
          <p:cNvSpPr txBox="1"/>
          <p:nvPr/>
        </p:nvSpPr>
        <p:spPr>
          <a:xfrm>
            <a:off x="834556" y="357831"/>
            <a:ext cx="3626314" cy="646331"/>
          </a:xfrm>
          <a:prstGeom prst="rect">
            <a:avLst/>
          </a:prstGeom>
          <a:noFill/>
        </p:spPr>
        <p:txBody>
          <a:bodyPr wrap="none" rtlCol="0">
            <a:spAutoFit/>
          </a:bodyPr>
          <a:lstStyle/>
          <a:p>
            <a:r>
              <a:rPr lang="en-US" sz="3600" b="1" dirty="0">
                <a:solidFill>
                  <a:srgbClr val="FFFF00"/>
                </a:solidFill>
                <a:latin typeface="Century Gothic" panose="020B0502020202020204" pitchFamily="34" charset="0"/>
                <a:ea typeface="Open Sans" panose="020B0606030504020204" pitchFamily="34" charset="0"/>
                <a:cs typeface="Aharoni" panose="02010803020104030203" pitchFamily="2" charset="-79"/>
              </a:rPr>
              <a:t>INTRODUCTION</a:t>
            </a:r>
            <a:endParaRPr lang="en-IN" sz="3600" b="1" dirty="0">
              <a:solidFill>
                <a:srgbClr val="FFFF00"/>
              </a:solidFill>
              <a:latin typeface="Century Gothic" panose="020B0502020202020204" pitchFamily="34" charset="0"/>
              <a:ea typeface="Open Sans" panose="020B0606030504020204" pitchFamily="34" charset="0"/>
              <a:cs typeface="Aharoni" panose="02010803020104030203" pitchFamily="2" charset="-79"/>
            </a:endParaRPr>
          </a:p>
        </p:txBody>
      </p:sp>
      <p:sp>
        <p:nvSpPr>
          <p:cNvPr id="25" name="TextBox 24">
            <a:extLst>
              <a:ext uri="{FF2B5EF4-FFF2-40B4-BE49-F238E27FC236}">
                <a16:creationId xmlns:a16="http://schemas.microsoft.com/office/drawing/2014/main" id="{34F20DB0-7D15-4FE6-82B3-422A97B32878}"/>
              </a:ext>
            </a:extLst>
          </p:cNvPr>
          <p:cNvSpPr txBox="1"/>
          <p:nvPr/>
        </p:nvSpPr>
        <p:spPr>
          <a:xfrm>
            <a:off x="865036" y="1517424"/>
            <a:ext cx="10557693" cy="923330"/>
          </a:xfrm>
          <a:prstGeom prst="rect">
            <a:avLst/>
          </a:prstGeom>
          <a:noFill/>
        </p:spPr>
        <p:txBody>
          <a:bodyPr wrap="square" rtlCol="0">
            <a:spAutoFit/>
          </a:bodyPr>
          <a:lstStyle/>
          <a:p>
            <a:r>
              <a:rPr lang="en-US" sz="1800" dirty="0">
                <a:solidFill>
                  <a:schemeClr val="bg1"/>
                </a:solidFill>
                <a:latin typeface="Century Gothic" panose="020B0502020202020204" pitchFamily="34" charset="0"/>
                <a:ea typeface="Open Sans" panose="020B0606030504020204" pitchFamily="34" charset="0"/>
                <a:cs typeface="Aharoni" panose="02010803020104030203" pitchFamily="2" charset="-79"/>
              </a:rPr>
              <a:t>Recently, there have been a lot of talks around the topic “Virtual RAM”, as many mobile phone manufacturers are offering virtual RAM feature in their devices, so lets first understand </a:t>
            </a:r>
            <a:r>
              <a:rPr lang="en-US" dirty="0">
                <a:solidFill>
                  <a:schemeClr val="bg1"/>
                </a:solidFill>
                <a:latin typeface="Century Gothic" panose="020B0502020202020204" pitchFamily="34" charset="0"/>
                <a:ea typeface="Open Sans" panose="020B0606030504020204" pitchFamily="34" charset="0"/>
                <a:cs typeface="Aharoni" panose="02010803020104030203" pitchFamily="2" charset="-79"/>
              </a:rPr>
              <a:t>it.</a:t>
            </a:r>
            <a:endParaRPr lang="en-US" dirty="0">
              <a:latin typeface="Century Gothic" panose="020B0502020202020204" pitchFamily="34" charset="0"/>
            </a:endParaRPr>
          </a:p>
        </p:txBody>
      </p:sp>
      <p:sp>
        <p:nvSpPr>
          <p:cNvPr id="26" name="TextBox 25">
            <a:extLst>
              <a:ext uri="{FF2B5EF4-FFF2-40B4-BE49-F238E27FC236}">
                <a16:creationId xmlns:a16="http://schemas.microsoft.com/office/drawing/2014/main" id="{55D9A66B-715E-4B53-9876-14D2E0EBBF43}"/>
              </a:ext>
            </a:extLst>
          </p:cNvPr>
          <p:cNvSpPr txBox="1"/>
          <p:nvPr/>
        </p:nvSpPr>
        <p:spPr>
          <a:xfrm>
            <a:off x="902634" y="2624888"/>
            <a:ext cx="4718403" cy="584775"/>
          </a:xfrm>
          <a:prstGeom prst="rect">
            <a:avLst/>
          </a:prstGeom>
          <a:noFill/>
        </p:spPr>
        <p:txBody>
          <a:bodyPr wrap="square" rtlCol="0">
            <a:spAutoFit/>
          </a:bodyPr>
          <a:lstStyle/>
          <a:p>
            <a:r>
              <a:rPr lang="en-US" sz="3200" b="1" dirty="0">
                <a:solidFill>
                  <a:srgbClr val="FFFF00"/>
                </a:solidFill>
                <a:latin typeface="Century Gothic" panose="020B0502020202020204" pitchFamily="34" charset="0"/>
                <a:ea typeface="Open Sans" panose="020B0606030504020204" pitchFamily="34" charset="0"/>
                <a:cs typeface="Aharoni" panose="02010803020104030203" pitchFamily="2" charset="-79"/>
              </a:rPr>
              <a:t>What is Virtual RAM?</a:t>
            </a:r>
          </a:p>
        </p:txBody>
      </p:sp>
      <p:grpSp>
        <p:nvGrpSpPr>
          <p:cNvPr id="37" name="Group 36">
            <a:extLst>
              <a:ext uri="{FF2B5EF4-FFF2-40B4-BE49-F238E27FC236}">
                <a16:creationId xmlns:a16="http://schemas.microsoft.com/office/drawing/2014/main" id="{7C867F76-BF7B-4F89-B909-7A971A1B26DF}"/>
              </a:ext>
            </a:extLst>
          </p:cNvPr>
          <p:cNvGrpSpPr/>
          <p:nvPr/>
        </p:nvGrpSpPr>
        <p:grpSpPr>
          <a:xfrm rot="490756">
            <a:off x="6171940" y="2515697"/>
            <a:ext cx="4719996" cy="2752963"/>
            <a:chOff x="2830786" y="3349603"/>
            <a:chExt cx="6243632" cy="3259757"/>
          </a:xfrm>
        </p:grpSpPr>
        <p:sp>
          <p:nvSpPr>
            <p:cNvPr id="38" name="Freeform 7">
              <a:extLst>
                <a:ext uri="{FF2B5EF4-FFF2-40B4-BE49-F238E27FC236}">
                  <a16:creationId xmlns:a16="http://schemas.microsoft.com/office/drawing/2014/main" id="{06445472-512A-4825-9327-83DE79C03AEC}"/>
                </a:ext>
              </a:extLst>
            </p:cNvPr>
            <p:cNvSpPr>
              <a:spLocks/>
            </p:cNvSpPr>
            <p:nvPr/>
          </p:nvSpPr>
          <p:spPr bwMode="auto">
            <a:xfrm>
              <a:off x="2867656" y="3624215"/>
              <a:ext cx="6173707" cy="2985145"/>
            </a:xfrm>
            <a:custGeom>
              <a:avLst/>
              <a:gdLst>
                <a:gd name="T0" fmla="*/ 3030 w 3032"/>
                <a:gd name="T1" fmla="*/ 502 h 1465"/>
                <a:gd name="T2" fmla="*/ 3031 w 3032"/>
                <a:gd name="T3" fmla="*/ 502 h 1465"/>
                <a:gd name="T4" fmla="*/ 3031 w 3032"/>
                <a:gd name="T5" fmla="*/ 366 h 1465"/>
                <a:gd name="T6" fmla="*/ 2860 w 3032"/>
                <a:gd name="T7" fmla="*/ 366 h 1465"/>
                <a:gd name="T8" fmla="*/ 2860 w 3032"/>
                <a:gd name="T9" fmla="*/ 388 h 1465"/>
                <a:gd name="T10" fmla="*/ 2119 w 3032"/>
                <a:gd name="T11" fmla="*/ 33 h 1465"/>
                <a:gd name="T12" fmla="*/ 1866 w 3032"/>
                <a:gd name="T13" fmla="*/ 33 h 1465"/>
                <a:gd name="T14" fmla="*/ 170 w 3032"/>
                <a:gd name="T15" fmla="*/ 844 h 1465"/>
                <a:gd name="T16" fmla="*/ 170 w 3032"/>
                <a:gd name="T17" fmla="*/ 824 h 1465"/>
                <a:gd name="T18" fmla="*/ 0 w 3032"/>
                <a:gd name="T19" fmla="*/ 824 h 1465"/>
                <a:gd name="T20" fmla="*/ 0 w 3032"/>
                <a:gd name="T21" fmla="*/ 961 h 1465"/>
                <a:gd name="T22" fmla="*/ 52 w 3032"/>
                <a:gd name="T23" fmla="*/ 1021 h 1465"/>
                <a:gd name="T24" fmla="*/ 911 w 3032"/>
                <a:gd name="T25" fmla="*/ 1432 h 1465"/>
                <a:gd name="T26" fmla="*/ 1164 w 3032"/>
                <a:gd name="T27" fmla="*/ 1432 h 1465"/>
                <a:gd name="T28" fmla="*/ 2978 w 3032"/>
                <a:gd name="T29" fmla="*/ 565 h 1465"/>
                <a:gd name="T30" fmla="*/ 3030 w 3032"/>
                <a:gd name="T31" fmla="*/ 502 h 1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32" h="1465">
                  <a:moveTo>
                    <a:pt x="3030" y="502"/>
                  </a:moveTo>
                  <a:cubicBezTo>
                    <a:pt x="3031" y="502"/>
                    <a:pt x="3031" y="502"/>
                    <a:pt x="3031" y="502"/>
                  </a:cubicBezTo>
                  <a:cubicBezTo>
                    <a:pt x="3031" y="366"/>
                    <a:pt x="3031" y="366"/>
                    <a:pt x="3031" y="366"/>
                  </a:cubicBezTo>
                  <a:cubicBezTo>
                    <a:pt x="2860" y="366"/>
                    <a:pt x="2860" y="366"/>
                    <a:pt x="2860" y="366"/>
                  </a:cubicBezTo>
                  <a:cubicBezTo>
                    <a:pt x="2860" y="388"/>
                    <a:pt x="2860" y="388"/>
                    <a:pt x="2860" y="388"/>
                  </a:cubicBezTo>
                  <a:cubicBezTo>
                    <a:pt x="2119" y="33"/>
                    <a:pt x="2119" y="33"/>
                    <a:pt x="2119" y="33"/>
                  </a:cubicBezTo>
                  <a:cubicBezTo>
                    <a:pt x="2049" y="0"/>
                    <a:pt x="1936" y="0"/>
                    <a:pt x="1866" y="33"/>
                  </a:cubicBezTo>
                  <a:cubicBezTo>
                    <a:pt x="170" y="844"/>
                    <a:pt x="170" y="844"/>
                    <a:pt x="170" y="844"/>
                  </a:cubicBezTo>
                  <a:cubicBezTo>
                    <a:pt x="170" y="824"/>
                    <a:pt x="170" y="824"/>
                    <a:pt x="170" y="824"/>
                  </a:cubicBezTo>
                  <a:cubicBezTo>
                    <a:pt x="0" y="824"/>
                    <a:pt x="0" y="824"/>
                    <a:pt x="0" y="824"/>
                  </a:cubicBezTo>
                  <a:cubicBezTo>
                    <a:pt x="0" y="961"/>
                    <a:pt x="0" y="961"/>
                    <a:pt x="0" y="961"/>
                  </a:cubicBezTo>
                  <a:cubicBezTo>
                    <a:pt x="0" y="983"/>
                    <a:pt x="17" y="1005"/>
                    <a:pt x="52" y="1021"/>
                  </a:cubicBezTo>
                  <a:cubicBezTo>
                    <a:pt x="911" y="1432"/>
                    <a:pt x="911" y="1432"/>
                    <a:pt x="911" y="1432"/>
                  </a:cubicBezTo>
                  <a:cubicBezTo>
                    <a:pt x="981" y="1465"/>
                    <a:pt x="1095" y="1465"/>
                    <a:pt x="1164" y="1432"/>
                  </a:cubicBezTo>
                  <a:cubicBezTo>
                    <a:pt x="2978" y="565"/>
                    <a:pt x="2978" y="565"/>
                    <a:pt x="2978" y="565"/>
                  </a:cubicBezTo>
                  <a:cubicBezTo>
                    <a:pt x="3014" y="548"/>
                    <a:pt x="3032" y="525"/>
                    <a:pt x="3030" y="502"/>
                  </a:cubicBezTo>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8">
              <a:extLst>
                <a:ext uri="{FF2B5EF4-FFF2-40B4-BE49-F238E27FC236}">
                  <a16:creationId xmlns:a16="http://schemas.microsoft.com/office/drawing/2014/main" id="{662422FC-6CBC-40EA-8787-834AC6C3184D}"/>
                </a:ext>
              </a:extLst>
            </p:cNvPr>
            <p:cNvSpPr>
              <a:spLocks/>
            </p:cNvSpPr>
            <p:nvPr/>
          </p:nvSpPr>
          <p:spPr bwMode="auto">
            <a:xfrm>
              <a:off x="5510806" y="4615875"/>
              <a:ext cx="3180934" cy="1795156"/>
            </a:xfrm>
            <a:custGeom>
              <a:avLst/>
              <a:gdLst>
                <a:gd name="T0" fmla="*/ 2502 w 2502"/>
                <a:gd name="T1" fmla="*/ 0 h 1412"/>
                <a:gd name="T2" fmla="*/ 2431 w 2502"/>
                <a:gd name="T3" fmla="*/ 34 h 1412"/>
                <a:gd name="T4" fmla="*/ 0 w 2502"/>
                <a:gd name="T5" fmla="*/ 1196 h 1412"/>
                <a:gd name="T6" fmla="*/ 0 w 2502"/>
                <a:gd name="T7" fmla="*/ 1412 h 1412"/>
                <a:gd name="T8" fmla="*/ 2502 w 2502"/>
                <a:gd name="T9" fmla="*/ 215 h 1412"/>
                <a:gd name="T10" fmla="*/ 2502 w 2502"/>
                <a:gd name="T11" fmla="*/ 0 h 1412"/>
              </a:gdLst>
              <a:ahLst/>
              <a:cxnLst>
                <a:cxn ang="0">
                  <a:pos x="T0" y="T1"/>
                </a:cxn>
                <a:cxn ang="0">
                  <a:pos x="T2" y="T3"/>
                </a:cxn>
                <a:cxn ang="0">
                  <a:pos x="T4" y="T5"/>
                </a:cxn>
                <a:cxn ang="0">
                  <a:pos x="T6" y="T7"/>
                </a:cxn>
                <a:cxn ang="0">
                  <a:pos x="T8" y="T9"/>
                </a:cxn>
                <a:cxn ang="0">
                  <a:pos x="T10" y="T11"/>
                </a:cxn>
              </a:cxnLst>
              <a:rect l="0" t="0" r="r" b="b"/>
              <a:pathLst>
                <a:path w="2502" h="1412">
                  <a:moveTo>
                    <a:pt x="2502" y="0"/>
                  </a:moveTo>
                  <a:lnTo>
                    <a:pt x="2431" y="34"/>
                  </a:lnTo>
                  <a:lnTo>
                    <a:pt x="0" y="1196"/>
                  </a:lnTo>
                  <a:lnTo>
                    <a:pt x="0" y="1412"/>
                  </a:lnTo>
                  <a:lnTo>
                    <a:pt x="2502" y="215"/>
                  </a:lnTo>
                  <a:lnTo>
                    <a:pt x="2502"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9">
              <a:extLst>
                <a:ext uri="{FF2B5EF4-FFF2-40B4-BE49-F238E27FC236}">
                  <a16:creationId xmlns:a16="http://schemas.microsoft.com/office/drawing/2014/main" id="{969A0C93-5704-44E6-8E61-D621652B82E6}"/>
                </a:ext>
              </a:extLst>
            </p:cNvPr>
            <p:cNvSpPr>
              <a:spLocks/>
            </p:cNvSpPr>
            <p:nvPr/>
          </p:nvSpPr>
          <p:spPr bwMode="auto">
            <a:xfrm>
              <a:off x="5510806" y="4615875"/>
              <a:ext cx="3180934" cy="1795156"/>
            </a:xfrm>
            <a:custGeom>
              <a:avLst/>
              <a:gdLst>
                <a:gd name="T0" fmla="*/ 2502 w 2502"/>
                <a:gd name="T1" fmla="*/ 0 h 1412"/>
                <a:gd name="T2" fmla="*/ 2431 w 2502"/>
                <a:gd name="T3" fmla="*/ 34 h 1412"/>
                <a:gd name="T4" fmla="*/ 0 w 2502"/>
                <a:gd name="T5" fmla="*/ 1196 h 1412"/>
                <a:gd name="T6" fmla="*/ 0 w 2502"/>
                <a:gd name="T7" fmla="*/ 1412 h 1412"/>
                <a:gd name="T8" fmla="*/ 2502 w 2502"/>
                <a:gd name="T9" fmla="*/ 215 h 1412"/>
                <a:gd name="T10" fmla="*/ 2502 w 2502"/>
                <a:gd name="T11" fmla="*/ 0 h 1412"/>
              </a:gdLst>
              <a:ahLst/>
              <a:cxnLst>
                <a:cxn ang="0">
                  <a:pos x="T0" y="T1"/>
                </a:cxn>
                <a:cxn ang="0">
                  <a:pos x="T2" y="T3"/>
                </a:cxn>
                <a:cxn ang="0">
                  <a:pos x="T4" y="T5"/>
                </a:cxn>
                <a:cxn ang="0">
                  <a:pos x="T6" y="T7"/>
                </a:cxn>
                <a:cxn ang="0">
                  <a:pos x="T8" y="T9"/>
                </a:cxn>
                <a:cxn ang="0">
                  <a:pos x="T10" y="T11"/>
                </a:cxn>
              </a:cxnLst>
              <a:rect l="0" t="0" r="r" b="b"/>
              <a:pathLst>
                <a:path w="2502" h="1412">
                  <a:moveTo>
                    <a:pt x="2502" y="0"/>
                  </a:moveTo>
                  <a:lnTo>
                    <a:pt x="2431" y="34"/>
                  </a:lnTo>
                  <a:lnTo>
                    <a:pt x="0" y="1196"/>
                  </a:lnTo>
                  <a:lnTo>
                    <a:pt x="0" y="1412"/>
                  </a:lnTo>
                  <a:lnTo>
                    <a:pt x="2502" y="215"/>
                  </a:lnTo>
                  <a:lnTo>
                    <a:pt x="250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10">
              <a:extLst>
                <a:ext uri="{FF2B5EF4-FFF2-40B4-BE49-F238E27FC236}">
                  <a16:creationId xmlns:a16="http://schemas.microsoft.com/office/drawing/2014/main" id="{971C56A9-5886-4B6D-9F3E-EBF2B2B6460E}"/>
                </a:ext>
              </a:extLst>
            </p:cNvPr>
            <p:cNvSpPr>
              <a:spLocks/>
            </p:cNvSpPr>
            <p:nvPr/>
          </p:nvSpPr>
          <p:spPr bwMode="auto">
            <a:xfrm>
              <a:off x="2830786" y="3349603"/>
              <a:ext cx="6243632" cy="2986417"/>
            </a:xfrm>
            <a:custGeom>
              <a:avLst/>
              <a:gdLst>
                <a:gd name="T0" fmla="*/ 2137 w 3066"/>
                <a:gd name="T1" fmla="*/ 34 h 1466"/>
                <a:gd name="T2" fmla="*/ 1884 w 3066"/>
                <a:gd name="T3" fmla="*/ 34 h 1466"/>
                <a:gd name="T4" fmla="*/ 70 w 3066"/>
                <a:gd name="T5" fmla="*/ 901 h 1466"/>
                <a:gd name="T6" fmla="*/ 70 w 3066"/>
                <a:gd name="T7" fmla="*/ 1022 h 1466"/>
                <a:gd name="T8" fmla="*/ 929 w 3066"/>
                <a:gd name="T9" fmla="*/ 1432 h 1466"/>
                <a:gd name="T10" fmla="*/ 1182 w 3066"/>
                <a:gd name="T11" fmla="*/ 1432 h 1466"/>
                <a:gd name="T12" fmla="*/ 2996 w 3066"/>
                <a:gd name="T13" fmla="*/ 565 h 1466"/>
                <a:gd name="T14" fmla="*/ 2996 w 3066"/>
                <a:gd name="T15" fmla="*/ 444 h 1466"/>
                <a:gd name="T16" fmla="*/ 2137 w 3066"/>
                <a:gd name="T17" fmla="*/ 34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6" h="1466">
                  <a:moveTo>
                    <a:pt x="2137" y="34"/>
                  </a:moveTo>
                  <a:cubicBezTo>
                    <a:pt x="2067" y="0"/>
                    <a:pt x="1954" y="0"/>
                    <a:pt x="1884" y="34"/>
                  </a:cubicBezTo>
                  <a:cubicBezTo>
                    <a:pt x="70" y="901"/>
                    <a:pt x="70" y="901"/>
                    <a:pt x="70" y="901"/>
                  </a:cubicBezTo>
                  <a:cubicBezTo>
                    <a:pt x="0" y="934"/>
                    <a:pt x="0" y="988"/>
                    <a:pt x="70" y="1022"/>
                  </a:cubicBezTo>
                  <a:cubicBezTo>
                    <a:pt x="929" y="1432"/>
                    <a:pt x="929" y="1432"/>
                    <a:pt x="929" y="1432"/>
                  </a:cubicBezTo>
                  <a:cubicBezTo>
                    <a:pt x="999" y="1466"/>
                    <a:pt x="1113" y="1466"/>
                    <a:pt x="1182" y="1432"/>
                  </a:cubicBezTo>
                  <a:cubicBezTo>
                    <a:pt x="2996" y="565"/>
                    <a:pt x="2996" y="565"/>
                    <a:pt x="2996" y="565"/>
                  </a:cubicBezTo>
                  <a:cubicBezTo>
                    <a:pt x="3066" y="532"/>
                    <a:pt x="3066" y="478"/>
                    <a:pt x="2996" y="444"/>
                  </a:cubicBezTo>
                  <a:cubicBezTo>
                    <a:pt x="2137" y="34"/>
                    <a:pt x="2137" y="34"/>
                    <a:pt x="2137" y="34"/>
                  </a:cubicBezTo>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id-ID" dirty="0"/>
            </a:p>
          </p:txBody>
        </p:sp>
        <p:sp>
          <p:nvSpPr>
            <p:cNvPr id="43" name="Freeform 11">
              <a:extLst>
                <a:ext uri="{FF2B5EF4-FFF2-40B4-BE49-F238E27FC236}">
                  <a16:creationId xmlns:a16="http://schemas.microsoft.com/office/drawing/2014/main" id="{11C08A1C-DF6F-4620-8F4E-BD5F189AFDCB}"/>
                </a:ext>
              </a:extLst>
            </p:cNvPr>
            <p:cNvSpPr>
              <a:spLocks/>
            </p:cNvSpPr>
            <p:nvPr/>
          </p:nvSpPr>
          <p:spPr bwMode="auto">
            <a:xfrm>
              <a:off x="3246520" y="3530136"/>
              <a:ext cx="5450305" cy="2606282"/>
            </a:xfrm>
            <a:custGeom>
              <a:avLst/>
              <a:gdLst>
                <a:gd name="T0" fmla="*/ 0 w 4287"/>
                <a:gd name="T1" fmla="*/ 1199 h 2050"/>
                <a:gd name="T2" fmla="*/ 1781 w 4287"/>
                <a:gd name="T3" fmla="*/ 2050 h 2050"/>
                <a:gd name="T4" fmla="*/ 4287 w 4287"/>
                <a:gd name="T5" fmla="*/ 853 h 2050"/>
                <a:gd name="T6" fmla="*/ 2505 w 4287"/>
                <a:gd name="T7" fmla="*/ 0 h 2050"/>
                <a:gd name="T8" fmla="*/ 0 w 4287"/>
                <a:gd name="T9" fmla="*/ 1199 h 2050"/>
              </a:gdLst>
              <a:ahLst/>
              <a:cxnLst>
                <a:cxn ang="0">
                  <a:pos x="T0" y="T1"/>
                </a:cxn>
                <a:cxn ang="0">
                  <a:pos x="T2" y="T3"/>
                </a:cxn>
                <a:cxn ang="0">
                  <a:pos x="T4" y="T5"/>
                </a:cxn>
                <a:cxn ang="0">
                  <a:pos x="T6" y="T7"/>
                </a:cxn>
                <a:cxn ang="0">
                  <a:pos x="T8" y="T9"/>
                </a:cxn>
              </a:cxnLst>
              <a:rect l="0" t="0" r="r" b="b"/>
              <a:pathLst>
                <a:path w="4287" h="2050">
                  <a:moveTo>
                    <a:pt x="0" y="1199"/>
                  </a:moveTo>
                  <a:lnTo>
                    <a:pt x="1781" y="2050"/>
                  </a:lnTo>
                  <a:lnTo>
                    <a:pt x="4287" y="853"/>
                  </a:lnTo>
                  <a:lnTo>
                    <a:pt x="2505" y="0"/>
                  </a:lnTo>
                  <a:lnTo>
                    <a:pt x="0" y="1199"/>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dirty="0"/>
            </a:p>
          </p:txBody>
        </p:sp>
        <p:sp>
          <p:nvSpPr>
            <p:cNvPr id="44" name="Freeform 12">
              <a:extLst>
                <a:ext uri="{FF2B5EF4-FFF2-40B4-BE49-F238E27FC236}">
                  <a16:creationId xmlns:a16="http://schemas.microsoft.com/office/drawing/2014/main" id="{4D2A1A75-74FA-473D-9929-4BE932D1D7C3}"/>
                </a:ext>
              </a:extLst>
            </p:cNvPr>
            <p:cNvSpPr>
              <a:spLocks/>
            </p:cNvSpPr>
            <p:nvPr/>
          </p:nvSpPr>
          <p:spPr bwMode="auto">
            <a:xfrm>
              <a:off x="3246520" y="3530137"/>
              <a:ext cx="5450306" cy="2606283"/>
            </a:xfrm>
            <a:custGeom>
              <a:avLst/>
              <a:gdLst>
                <a:gd name="T0" fmla="*/ 0 w 4287"/>
                <a:gd name="T1" fmla="*/ 1199 h 2050"/>
                <a:gd name="T2" fmla="*/ 1781 w 4287"/>
                <a:gd name="T3" fmla="*/ 2050 h 2050"/>
                <a:gd name="T4" fmla="*/ 4287 w 4287"/>
                <a:gd name="T5" fmla="*/ 853 h 2050"/>
                <a:gd name="T6" fmla="*/ 2505 w 4287"/>
                <a:gd name="T7" fmla="*/ 0 h 2050"/>
                <a:gd name="T8" fmla="*/ 0 w 4287"/>
                <a:gd name="T9" fmla="*/ 1199 h 2050"/>
              </a:gdLst>
              <a:ahLst/>
              <a:cxnLst>
                <a:cxn ang="0">
                  <a:pos x="T0" y="T1"/>
                </a:cxn>
                <a:cxn ang="0">
                  <a:pos x="T2" y="T3"/>
                </a:cxn>
                <a:cxn ang="0">
                  <a:pos x="T4" y="T5"/>
                </a:cxn>
                <a:cxn ang="0">
                  <a:pos x="T6" y="T7"/>
                </a:cxn>
                <a:cxn ang="0">
                  <a:pos x="T8" y="T9"/>
                </a:cxn>
              </a:cxnLst>
              <a:rect l="0" t="0" r="r" b="b"/>
              <a:pathLst>
                <a:path w="4287" h="2050">
                  <a:moveTo>
                    <a:pt x="0" y="1199"/>
                  </a:moveTo>
                  <a:lnTo>
                    <a:pt x="1781" y="2050"/>
                  </a:lnTo>
                  <a:lnTo>
                    <a:pt x="4287" y="853"/>
                  </a:lnTo>
                  <a:lnTo>
                    <a:pt x="2505" y="0"/>
                  </a:lnTo>
                  <a:lnTo>
                    <a:pt x="0" y="1199"/>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 name="Freeform 14">
              <a:extLst>
                <a:ext uri="{FF2B5EF4-FFF2-40B4-BE49-F238E27FC236}">
                  <a16:creationId xmlns:a16="http://schemas.microsoft.com/office/drawing/2014/main" id="{32E415AA-18D1-42DD-8992-62D73B55D4E9}"/>
                </a:ext>
              </a:extLst>
            </p:cNvPr>
            <p:cNvSpPr>
              <a:spLocks/>
            </p:cNvSpPr>
            <p:nvPr/>
          </p:nvSpPr>
          <p:spPr bwMode="auto">
            <a:xfrm>
              <a:off x="3461381" y="5761371"/>
              <a:ext cx="794598" cy="465317"/>
            </a:xfrm>
            <a:custGeom>
              <a:avLst/>
              <a:gdLst>
                <a:gd name="T0" fmla="*/ 0 w 390"/>
                <a:gd name="T1" fmla="*/ 21 h 228"/>
                <a:gd name="T2" fmla="*/ 40 w 390"/>
                <a:gd name="T3" fmla="*/ 69 h 228"/>
                <a:gd name="T4" fmla="*/ 350 w 390"/>
                <a:gd name="T5" fmla="*/ 218 h 228"/>
                <a:gd name="T6" fmla="*/ 390 w 390"/>
                <a:gd name="T7" fmla="*/ 207 h 228"/>
                <a:gd name="T8" fmla="*/ 350 w 390"/>
                <a:gd name="T9" fmla="*/ 159 h 228"/>
                <a:gd name="T10" fmla="*/ 40 w 390"/>
                <a:gd name="T11" fmla="*/ 10 h 228"/>
                <a:gd name="T12" fmla="*/ 0 w 390"/>
                <a:gd name="T13" fmla="*/ 21 h 228"/>
              </a:gdLst>
              <a:ahLst/>
              <a:cxnLst>
                <a:cxn ang="0">
                  <a:pos x="T0" y="T1"/>
                </a:cxn>
                <a:cxn ang="0">
                  <a:pos x="T2" y="T3"/>
                </a:cxn>
                <a:cxn ang="0">
                  <a:pos x="T4" y="T5"/>
                </a:cxn>
                <a:cxn ang="0">
                  <a:pos x="T6" y="T7"/>
                </a:cxn>
                <a:cxn ang="0">
                  <a:pos x="T8" y="T9"/>
                </a:cxn>
                <a:cxn ang="0">
                  <a:pos x="T10" y="T11"/>
                </a:cxn>
                <a:cxn ang="0">
                  <a:pos x="T12" y="T13"/>
                </a:cxn>
              </a:cxnLst>
              <a:rect l="0" t="0" r="r" b="b"/>
              <a:pathLst>
                <a:path w="390" h="228">
                  <a:moveTo>
                    <a:pt x="0" y="21"/>
                  </a:moveTo>
                  <a:cubicBezTo>
                    <a:pt x="0" y="37"/>
                    <a:pt x="18" y="59"/>
                    <a:pt x="40" y="69"/>
                  </a:cubicBezTo>
                  <a:cubicBezTo>
                    <a:pt x="350" y="218"/>
                    <a:pt x="350" y="218"/>
                    <a:pt x="350" y="218"/>
                  </a:cubicBezTo>
                  <a:cubicBezTo>
                    <a:pt x="372" y="228"/>
                    <a:pt x="390" y="223"/>
                    <a:pt x="390" y="207"/>
                  </a:cubicBezTo>
                  <a:cubicBezTo>
                    <a:pt x="390" y="191"/>
                    <a:pt x="372" y="169"/>
                    <a:pt x="350" y="159"/>
                  </a:cubicBezTo>
                  <a:cubicBezTo>
                    <a:pt x="40" y="10"/>
                    <a:pt x="40" y="10"/>
                    <a:pt x="40" y="10"/>
                  </a:cubicBezTo>
                  <a:cubicBezTo>
                    <a:pt x="18" y="0"/>
                    <a:pt x="0" y="5"/>
                    <a:pt x="0" y="21"/>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57" name="Rectangle: Rounded Corners 56">
            <a:extLst>
              <a:ext uri="{FF2B5EF4-FFF2-40B4-BE49-F238E27FC236}">
                <a16:creationId xmlns:a16="http://schemas.microsoft.com/office/drawing/2014/main" id="{9D4B781C-48C8-4978-AE1F-C801AC9796A4}"/>
              </a:ext>
            </a:extLst>
          </p:cNvPr>
          <p:cNvSpPr/>
          <p:nvPr/>
        </p:nvSpPr>
        <p:spPr>
          <a:xfrm rot="698422">
            <a:off x="7482449" y="3521784"/>
            <a:ext cx="1056640" cy="732722"/>
          </a:xfrm>
          <a:prstGeom prst="roundRect">
            <a:avLst/>
          </a:prstGeom>
          <a:solidFill>
            <a:srgbClr val="CD9D05"/>
          </a:solidFill>
          <a:ln>
            <a:noFill/>
          </a:ln>
          <a:scene3d>
            <a:camera prst="isometricOffAxis2Top">
              <a:rot lat="18000000" lon="2400000" rev="18141450"/>
            </a:camera>
            <a:lightRig rig="threePt" dir="t"/>
          </a:scene3d>
          <a:sp3d>
            <a:bevelT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t>RAM</a:t>
            </a:r>
          </a:p>
        </p:txBody>
      </p:sp>
      <p:sp>
        <p:nvSpPr>
          <p:cNvPr id="58" name="Arrow: Curved Up 57">
            <a:extLst>
              <a:ext uri="{FF2B5EF4-FFF2-40B4-BE49-F238E27FC236}">
                <a16:creationId xmlns:a16="http://schemas.microsoft.com/office/drawing/2014/main" id="{54A0C767-9BE5-4EE0-9C93-AA44AEC3A91F}"/>
              </a:ext>
            </a:extLst>
          </p:cNvPr>
          <p:cNvSpPr/>
          <p:nvPr/>
        </p:nvSpPr>
        <p:spPr>
          <a:xfrm rot="9642688">
            <a:off x="7333379" y="2738592"/>
            <a:ext cx="1573623" cy="757353"/>
          </a:xfrm>
          <a:prstGeom prst="curvedUpArrow">
            <a:avLst/>
          </a:prstGeom>
          <a:solidFill>
            <a:srgbClr val="1DC1B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55" name="Rectangle: Rounded Corners 54">
            <a:extLst>
              <a:ext uri="{FF2B5EF4-FFF2-40B4-BE49-F238E27FC236}">
                <a16:creationId xmlns:a16="http://schemas.microsoft.com/office/drawing/2014/main" id="{A2E413F9-4205-4044-8D1B-D5FED1BC7CF1}"/>
              </a:ext>
            </a:extLst>
          </p:cNvPr>
          <p:cNvSpPr/>
          <p:nvPr/>
        </p:nvSpPr>
        <p:spPr>
          <a:xfrm rot="698422">
            <a:off x="8749825" y="3155849"/>
            <a:ext cx="1056640" cy="732722"/>
          </a:xfrm>
          <a:prstGeom prst="roundRect">
            <a:avLst/>
          </a:prstGeom>
          <a:solidFill>
            <a:srgbClr val="D56417"/>
          </a:solidFill>
          <a:ln>
            <a:noFill/>
          </a:ln>
          <a:scene3d>
            <a:camera prst="isometricOffAxis2Top">
              <a:rot lat="18000000" lon="2400000" rev="18141450"/>
            </a:camera>
            <a:lightRig rig="threePt" dir="t"/>
          </a:scene3d>
          <a:sp3d>
            <a:bevelT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latin typeface="Century Gothic" panose="020B0502020202020204" pitchFamily="34" charset="0"/>
              </a:rPr>
              <a:t>ROM</a:t>
            </a:r>
          </a:p>
        </p:txBody>
      </p:sp>
      <p:sp>
        <p:nvSpPr>
          <p:cNvPr id="59" name="TextBox 58">
            <a:extLst>
              <a:ext uri="{FF2B5EF4-FFF2-40B4-BE49-F238E27FC236}">
                <a16:creationId xmlns:a16="http://schemas.microsoft.com/office/drawing/2014/main" id="{0AB8A7CA-BC7E-41D6-949B-1A7CDA9DEF21}"/>
              </a:ext>
            </a:extLst>
          </p:cNvPr>
          <p:cNvSpPr txBox="1"/>
          <p:nvPr/>
        </p:nvSpPr>
        <p:spPr>
          <a:xfrm>
            <a:off x="892475" y="3242015"/>
            <a:ext cx="4728563" cy="1569660"/>
          </a:xfrm>
          <a:prstGeom prst="rect">
            <a:avLst/>
          </a:prstGeom>
          <a:noFill/>
        </p:spPr>
        <p:txBody>
          <a:bodyPr wrap="square" rtlCol="0">
            <a:spAutoFit/>
          </a:bodyPr>
          <a:lstStyle/>
          <a:p>
            <a:r>
              <a:rPr lang="en-US" sz="2400" dirty="0">
                <a:solidFill>
                  <a:schemeClr val="bg1"/>
                </a:solidFill>
                <a:latin typeface="Century Gothic" panose="020B0502020202020204" pitchFamily="34" charset="0"/>
                <a:ea typeface="Open Sans" panose="020B0606030504020204" pitchFamily="34" charset="0"/>
                <a:cs typeface="Aharoni" panose="02010803020104030203" pitchFamily="2" charset="-79"/>
              </a:rPr>
              <a:t>It is a technology that virtually increases the amount of total RAM on our phone by using its internal memory (ROM).</a:t>
            </a:r>
          </a:p>
        </p:txBody>
      </p:sp>
    </p:spTree>
    <p:extLst>
      <p:ext uri="{BB962C8B-B14F-4D97-AF65-F5344CB8AC3E}">
        <p14:creationId xmlns:p14="http://schemas.microsoft.com/office/powerpoint/2010/main" val="2373477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910C1511-111C-405E-8EA6-E3C4193EE478}"/>
              </a:ext>
            </a:extLst>
          </p:cNvPr>
          <p:cNvSpPr/>
          <p:nvPr/>
        </p:nvSpPr>
        <p:spPr>
          <a:xfrm>
            <a:off x="172720" y="1198880"/>
            <a:ext cx="11836399" cy="5029200"/>
          </a:xfrm>
          <a:prstGeom prst="roundRect">
            <a:avLst>
              <a:gd name="adj" fmla="val 1148"/>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89000"/>
              </a:lnSpc>
            </a:pPr>
            <a:endParaRPr lang="en-IN" sz="1100" dirty="0">
              <a:latin typeface="Aharoni" panose="02010803020104030203" pitchFamily="2" charset="-79"/>
              <a:ea typeface="Open Sans" panose="020B0606030504020204" pitchFamily="34" charset="0"/>
              <a:cs typeface="Aharoni" panose="02010803020104030203" pitchFamily="2" charset="-79"/>
            </a:endParaRPr>
          </a:p>
        </p:txBody>
      </p:sp>
      <p:sp>
        <p:nvSpPr>
          <p:cNvPr id="21" name="TextBox 20">
            <a:extLst>
              <a:ext uri="{FF2B5EF4-FFF2-40B4-BE49-F238E27FC236}">
                <a16:creationId xmlns:a16="http://schemas.microsoft.com/office/drawing/2014/main" id="{6E53EBF5-CAB8-4240-B300-F081A441C44E}"/>
              </a:ext>
            </a:extLst>
          </p:cNvPr>
          <p:cNvSpPr txBox="1"/>
          <p:nvPr/>
        </p:nvSpPr>
        <p:spPr>
          <a:xfrm>
            <a:off x="834556" y="357831"/>
            <a:ext cx="9052478" cy="646331"/>
          </a:xfrm>
          <a:prstGeom prst="rect">
            <a:avLst/>
          </a:prstGeom>
          <a:noFill/>
        </p:spPr>
        <p:txBody>
          <a:bodyPr wrap="none" rtlCol="0">
            <a:spAutoFit/>
          </a:bodyPr>
          <a:lstStyle/>
          <a:p>
            <a:r>
              <a:rPr lang="en-US" sz="3600" b="1" dirty="0">
                <a:solidFill>
                  <a:srgbClr val="FFFF00"/>
                </a:solidFill>
                <a:latin typeface="Century Gothic" panose="020B0502020202020204" pitchFamily="34" charset="0"/>
                <a:ea typeface="Open Sans" panose="020B0606030504020204" pitchFamily="34" charset="0"/>
                <a:cs typeface="Aharoni" panose="02010803020104030203" pitchFamily="2" charset="-79"/>
              </a:rPr>
              <a:t>FAQs RELATED TO VIRTUAL RAM (V-RAM)</a:t>
            </a:r>
            <a:endParaRPr lang="en-IN" sz="3600" b="1" dirty="0">
              <a:solidFill>
                <a:srgbClr val="FFFF00"/>
              </a:solidFill>
              <a:latin typeface="Century Gothic" panose="020B0502020202020204" pitchFamily="34" charset="0"/>
              <a:ea typeface="Open Sans" panose="020B0606030504020204" pitchFamily="34" charset="0"/>
              <a:cs typeface="Aharoni" panose="02010803020104030203" pitchFamily="2" charset="-79"/>
            </a:endParaRPr>
          </a:p>
        </p:txBody>
      </p:sp>
      <p:sp>
        <p:nvSpPr>
          <p:cNvPr id="18" name="TextBox 17">
            <a:extLst>
              <a:ext uri="{FF2B5EF4-FFF2-40B4-BE49-F238E27FC236}">
                <a16:creationId xmlns:a16="http://schemas.microsoft.com/office/drawing/2014/main" id="{79EDF0B6-B89B-49E7-94C7-41B9F39135AB}"/>
              </a:ext>
            </a:extLst>
          </p:cNvPr>
          <p:cNvSpPr txBox="1"/>
          <p:nvPr/>
        </p:nvSpPr>
        <p:spPr>
          <a:xfrm>
            <a:off x="478758" y="1398141"/>
            <a:ext cx="5373402" cy="4601260"/>
          </a:xfrm>
          <a:prstGeom prst="rect">
            <a:avLst/>
          </a:prstGeom>
          <a:noFill/>
        </p:spPr>
        <p:txBody>
          <a:bodyPr wrap="square" rtlCol="0">
            <a:spAutoFit/>
          </a:bodyPr>
          <a:lstStyle/>
          <a:p>
            <a:r>
              <a:rPr lang="en-US" sz="1500" b="1" dirty="0">
                <a:solidFill>
                  <a:srgbClr val="FFFF00"/>
                </a:solidFill>
                <a:latin typeface="Century Gothic" panose="020B0502020202020204" pitchFamily="34" charset="0"/>
                <a:ea typeface="Open Sans" panose="020B0606030504020204" pitchFamily="34" charset="0"/>
                <a:cs typeface="Aharoni" panose="02010803020104030203" pitchFamily="2" charset="-79"/>
              </a:rPr>
              <a:t>What is basic memory Concept?</a:t>
            </a:r>
          </a:p>
          <a:p>
            <a:r>
              <a:rPr lang="en-US" sz="1200" b="1" dirty="0">
                <a:solidFill>
                  <a:schemeClr val="bg1"/>
                </a:solidFill>
                <a:latin typeface="Century Gothic" panose="020B0502020202020204" pitchFamily="34" charset="0"/>
                <a:ea typeface="Open Sans" panose="020B0606030504020204" pitchFamily="34" charset="0"/>
                <a:cs typeface="Aharoni" panose="02010803020104030203" pitchFamily="2" charset="-79"/>
              </a:rPr>
              <a:t>Broadly speaking, phones include two types of memory, namely a RAM, the volatile memory and a ROM, the non-volatile memory. The ROM is a memory where the data stored remains intact even when the power of the phone is turned off, thus all the data related to various applications is stored in the ROM, however, data accessing speed of ROM is slow. RAM is the memory that  loses the data stored in it once the power is turned off. The data accessing speed of RAM is very fast while data accessing speed of ROM is slow. This is why whenever any application is accessed, the data related to the application is moved from the ROM to RAM and then the processor accesses the data from the RAM and executes the application. More the size of the RAM, greater is the processing speed. However, because of the cost associated with the RAM, its size can not be increased to a very high value.</a:t>
            </a:r>
          </a:p>
          <a:p>
            <a:endParaRPr lang="en-US" sz="1200" b="1" dirty="0">
              <a:solidFill>
                <a:schemeClr val="bg1"/>
              </a:solidFill>
              <a:latin typeface="Century Gothic" panose="020B0502020202020204" pitchFamily="34" charset="0"/>
              <a:ea typeface="Open Sans" panose="020B0606030504020204" pitchFamily="34" charset="0"/>
              <a:cs typeface="Aharoni" panose="02010803020104030203" pitchFamily="2" charset="-79"/>
            </a:endParaRPr>
          </a:p>
          <a:p>
            <a:r>
              <a:rPr lang="en-US" sz="1400" b="1" dirty="0">
                <a:solidFill>
                  <a:srgbClr val="FFFF00"/>
                </a:solidFill>
                <a:latin typeface="Century Gothic" panose="020B0502020202020204" pitchFamily="34" charset="0"/>
                <a:ea typeface="Open Sans" panose="020B0606030504020204" pitchFamily="34" charset="0"/>
                <a:cs typeface="Aharoni" panose="02010803020104030203" pitchFamily="2" charset="-79"/>
              </a:rPr>
              <a:t>What challenges does V-RAM address?</a:t>
            </a:r>
          </a:p>
          <a:p>
            <a:r>
              <a:rPr lang="en-US" sz="1200" b="1" dirty="0">
                <a:solidFill>
                  <a:schemeClr val="bg1"/>
                </a:solidFill>
                <a:latin typeface="Century Gothic" panose="020B0502020202020204" pitchFamily="34" charset="0"/>
                <a:ea typeface="Open Sans" panose="020B0606030504020204" pitchFamily="34" charset="0"/>
                <a:cs typeface="Aharoni" panose="02010803020104030203" pitchFamily="2" charset="-79"/>
              </a:rPr>
              <a:t>Now, when multiple applications are accessed/executed parallelly, then RAM storage capacity may reach its maximum limit hence, the performance of the device degrades. This is where virtual RAM (V-RAM) comes into picture, it reserves a portion of a memory in the ROM and allocates it to the RAM when data storage capacity of RAM reaches its limit. The RAM stores some data files in the allocated memory in ROM and thus this memory acts as a virtual RAM.</a:t>
            </a:r>
          </a:p>
        </p:txBody>
      </p:sp>
      <p:sp>
        <p:nvSpPr>
          <p:cNvPr id="19" name="TextBox 18">
            <a:extLst>
              <a:ext uri="{FF2B5EF4-FFF2-40B4-BE49-F238E27FC236}">
                <a16:creationId xmlns:a16="http://schemas.microsoft.com/office/drawing/2014/main" id="{41861E93-4E73-4224-83C6-872A96CEAA81}"/>
              </a:ext>
            </a:extLst>
          </p:cNvPr>
          <p:cNvSpPr txBox="1"/>
          <p:nvPr/>
        </p:nvSpPr>
        <p:spPr>
          <a:xfrm>
            <a:off x="6228080" y="1398141"/>
            <a:ext cx="5373402" cy="4493538"/>
          </a:xfrm>
          <a:prstGeom prst="rect">
            <a:avLst/>
          </a:prstGeom>
          <a:noFill/>
        </p:spPr>
        <p:txBody>
          <a:bodyPr wrap="square" rtlCol="0">
            <a:spAutoFit/>
          </a:bodyPr>
          <a:lstStyle/>
          <a:p>
            <a:r>
              <a:rPr lang="en-US" sz="1400" b="1" dirty="0">
                <a:solidFill>
                  <a:srgbClr val="FFFF00"/>
                </a:solidFill>
                <a:latin typeface="Century Gothic" panose="020B0502020202020204" pitchFamily="34" charset="0"/>
                <a:ea typeface="Open Sans" panose="020B0606030504020204" pitchFamily="34" charset="0"/>
                <a:cs typeface="Aharoni" panose="02010803020104030203" pitchFamily="2" charset="-79"/>
              </a:rPr>
              <a:t>Is it same as Virtual Memory?</a:t>
            </a:r>
          </a:p>
          <a:p>
            <a:r>
              <a:rPr lang="en-US" sz="1200" b="1" dirty="0">
                <a:solidFill>
                  <a:schemeClr val="bg1"/>
                </a:solidFill>
                <a:latin typeface="Century Gothic" panose="020B0502020202020204" pitchFamily="34" charset="0"/>
                <a:ea typeface="Open Sans" panose="020B0606030504020204" pitchFamily="34" charset="0"/>
                <a:cs typeface="Aharoni" panose="02010803020104030203" pitchFamily="2" charset="-79"/>
              </a:rPr>
              <a:t>Yes, concept of virtual RAM is same as virtual memory, where a portion of memory of hard disc (ROM) of computer is allocated as a virtual memory for RAM to store data files when RAM runs out of memory.</a:t>
            </a:r>
          </a:p>
          <a:p>
            <a:endParaRPr lang="en-US" sz="1200" b="1" dirty="0">
              <a:solidFill>
                <a:schemeClr val="bg1"/>
              </a:solidFill>
              <a:latin typeface="Century Gothic" panose="020B0502020202020204" pitchFamily="34" charset="0"/>
              <a:ea typeface="Open Sans" panose="020B0606030504020204" pitchFamily="34" charset="0"/>
              <a:cs typeface="Aharoni" panose="02010803020104030203" pitchFamily="2" charset="-79"/>
            </a:endParaRPr>
          </a:p>
          <a:p>
            <a:r>
              <a:rPr lang="en-US" sz="1400" b="1" dirty="0">
                <a:solidFill>
                  <a:srgbClr val="FFFF00"/>
                </a:solidFill>
                <a:latin typeface="Century Gothic" panose="020B0502020202020204" pitchFamily="34" charset="0"/>
                <a:ea typeface="Open Sans" panose="020B0606030504020204" pitchFamily="34" charset="0"/>
                <a:cs typeface="Aharoni" panose="02010803020104030203" pitchFamily="2" charset="-79"/>
              </a:rPr>
              <a:t>Does virtual RAM enhance processing speed of the device?</a:t>
            </a:r>
          </a:p>
          <a:p>
            <a:r>
              <a:rPr lang="en-US" sz="1200" b="1" dirty="0">
                <a:solidFill>
                  <a:schemeClr val="bg1"/>
                </a:solidFill>
                <a:latin typeface="Century Gothic" panose="020B0502020202020204" pitchFamily="34" charset="0"/>
                <a:ea typeface="Open Sans" panose="020B0606030504020204" pitchFamily="34" charset="0"/>
                <a:cs typeface="Aharoni" panose="02010803020104030203" pitchFamily="2" charset="-79"/>
              </a:rPr>
              <a:t>No, the virtual RAM does not enhance the processing speed of the device, instead, it acts as a buffer to store the applications which are less used or not used for a certain duration. Thus, it allows more applications to run parallelly.</a:t>
            </a:r>
          </a:p>
          <a:p>
            <a:endParaRPr lang="en-US" sz="1200" b="1" dirty="0">
              <a:solidFill>
                <a:schemeClr val="bg1"/>
              </a:solidFill>
              <a:latin typeface="Century Gothic" panose="020B0502020202020204" pitchFamily="34" charset="0"/>
              <a:ea typeface="Open Sans" panose="020B0606030504020204" pitchFamily="34" charset="0"/>
              <a:cs typeface="Aharoni" panose="02010803020104030203" pitchFamily="2" charset="-79"/>
            </a:endParaRPr>
          </a:p>
          <a:p>
            <a:r>
              <a:rPr lang="en-US" sz="1400" b="1" dirty="0">
                <a:solidFill>
                  <a:srgbClr val="FFFF00"/>
                </a:solidFill>
                <a:latin typeface="Century Gothic" panose="020B0502020202020204" pitchFamily="34" charset="0"/>
                <a:ea typeface="Open Sans" panose="020B0606030504020204" pitchFamily="34" charset="0"/>
                <a:cs typeface="Aharoni" panose="02010803020104030203" pitchFamily="2" charset="-79"/>
              </a:rPr>
              <a:t>Can virtual RAM feature be added via software updates?</a:t>
            </a:r>
          </a:p>
          <a:p>
            <a:r>
              <a:rPr lang="en-US" sz="1200" b="1" dirty="0">
                <a:solidFill>
                  <a:schemeClr val="bg1"/>
                </a:solidFill>
                <a:latin typeface="Century Gothic" panose="020B0502020202020204" pitchFamily="34" charset="0"/>
                <a:ea typeface="Open Sans" panose="020B0606030504020204" pitchFamily="34" charset="0"/>
                <a:cs typeface="Aharoni" panose="02010803020104030203" pitchFamily="2" charset="-79"/>
              </a:rPr>
              <a:t>Yes, in all the devices with compatible hardware, the virtual RAM feature can be added via software updates.</a:t>
            </a:r>
          </a:p>
          <a:p>
            <a:endParaRPr lang="en-US" sz="1200" b="1" dirty="0">
              <a:solidFill>
                <a:schemeClr val="bg1"/>
              </a:solidFill>
              <a:latin typeface="Century Gothic" panose="020B0502020202020204" pitchFamily="34" charset="0"/>
              <a:ea typeface="Open Sans" panose="020B0606030504020204" pitchFamily="34" charset="0"/>
              <a:cs typeface="Aharoni" panose="02010803020104030203" pitchFamily="2" charset="-79"/>
            </a:endParaRPr>
          </a:p>
          <a:p>
            <a:r>
              <a:rPr lang="en-US" sz="1400" b="1" dirty="0">
                <a:solidFill>
                  <a:srgbClr val="FFFF00"/>
                </a:solidFill>
                <a:latin typeface="Century Gothic" panose="020B0502020202020204" pitchFamily="34" charset="0"/>
                <a:ea typeface="Open Sans" panose="020B0606030504020204" pitchFamily="34" charset="0"/>
                <a:cs typeface="Aharoni" panose="02010803020104030203" pitchFamily="2" charset="-79"/>
              </a:rPr>
              <a:t>What are the challenges associated with deployment of virtual RAM in phones?</a:t>
            </a:r>
          </a:p>
          <a:p>
            <a:r>
              <a:rPr lang="en-US" sz="1200" b="1" dirty="0">
                <a:solidFill>
                  <a:schemeClr val="bg1"/>
                </a:solidFill>
                <a:latin typeface="Century Gothic" panose="020B0502020202020204" pitchFamily="34" charset="0"/>
                <a:ea typeface="Open Sans" panose="020B0606030504020204" pitchFamily="34" charset="0"/>
                <a:cs typeface="Aharoni" panose="02010803020104030203" pitchFamily="2" charset="-79"/>
              </a:rPr>
              <a:t>In phones, solid state devices (SSD) is used as a ROM, here SSD has limited number of write cycles, i.e., the number of time data can be written and/erased is limited. For example, if a portion of SSD is used as RAM, it means data is written and erased multiple times, thus virtual memory feature may impact the overall life of the ROM.</a:t>
            </a:r>
          </a:p>
        </p:txBody>
      </p:sp>
    </p:spTree>
    <p:extLst>
      <p:ext uri="{BB962C8B-B14F-4D97-AF65-F5344CB8AC3E}">
        <p14:creationId xmlns:p14="http://schemas.microsoft.com/office/powerpoint/2010/main" val="3071992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Rounded Corners 82">
            <a:extLst>
              <a:ext uri="{FF2B5EF4-FFF2-40B4-BE49-F238E27FC236}">
                <a16:creationId xmlns:a16="http://schemas.microsoft.com/office/drawing/2014/main" id="{8DE2705A-3A3E-424B-A0BF-A8DFF34DD1A8}"/>
              </a:ext>
            </a:extLst>
          </p:cNvPr>
          <p:cNvSpPr/>
          <p:nvPr/>
        </p:nvSpPr>
        <p:spPr>
          <a:xfrm>
            <a:off x="6199086" y="1927642"/>
            <a:ext cx="5721503" cy="4761154"/>
          </a:xfrm>
          <a:prstGeom prst="roundRect">
            <a:avLst>
              <a:gd name="adj" fmla="val 994"/>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latin typeface="Century Gothic" panose="020B0502020202020204" pitchFamily="34" charset="0"/>
            </a:endParaRPr>
          </a:p>
        </p:txBody>
      </p:sp>
      <p:sp>
        <p:nvSpPr>
          <p:cNvPr id="81" name="Rectangle: Rounded Corners 80">
            <a:extLst>
              <a:ext uri="{FF2B5EF4-FFF2-40B4-BE49-F238E27FC236}">
                <a16:creationId xmlns:a16="http://schemas.microsoft.com/office/drawing/2014/main" id="{C611444A-D88F-45E8-842A-DCAF12EBC702}"/>
              </a:ext>
            </a:extLst>
          </p:cNvPr>
          <p:cNvSpPr/>
          <p:nvPr/>
        </p:nvSpPr>
        <p:spPr>
          <a:xfrm>
            <a:off x="271413" y="1927642"/>
            <a:ext cx="5733727" cy="4761154"/>
          </a:xfrm>
          <a:prstGeom prst="roundRect">
            <a:avLst>
              <a:gd name="adj" fmla="val 786"/>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latin typeface="Century Gothic" panose="020B0502020202020204" pitchFamily="34" charset="0"/>
            </a:endParaRPr>
          </a:p>
        </p:txBody>
      </p:sp>
      <p:grpSp>
        <p:nvGrpSpPr>
          <p:cNvPr id="84" name="Group 83">
            <a:extLst>
              <a:ext uri="{FF2B5EF4-FFF2-40B4-BE49-F238E27FC236}">
                <a16:creationId xmlns:a16="http://schemas.microsoft.com/office/drawing/2014/main" id="{DC1AE37F-4D14-44EC-89F7-D6F51F3D96E1}"/>
              </a:ext>
            </a:extLst>
          </p:cNvPr>
          <p:cNvGrpSpPr/>
          <p:nvPr/>
        </p:nvGrpSpPr>
        <p:grpSpPr>
          <a:xfrm rot="354378">
            <a:off x="7041904" y="2622224"/>
            <a:ext cx="3297861" cy="1798967"/>
            <a:chOff x="2830786" y="3349603"/>
            <a:chExt cx="6243632" cy="3259757"/>
          </a:xfrm>
        </p:grpSpPr>
        <p:sp>
          <p:nvSpPr>
            <p:cNvPr id="85" name="Freeform 7">
              <a:extLst>
                <a:ext uri="{FF2B5EF4-FFF2-40B4-BE49-F238E27FC236}">
                  <a16:creationId xmlns:a16="http://schemas.microsoft.com/office/drawing/2014/main" id="{E2CE6B7E-FD44-48EA-B08F-EBE8A7155587}"/>
                </a:ext>
              </a:extLst>
            </p:cNvPr>
            <p:cNvSpPr>
              <a:spLocks/>
            </p:cNvSpPr>
            <p:nvPr/>
          </p:nvSpPr>
          <p:spPr bwMode="auto">
            <a:xfrm>
              <a:off x="2867656" y="3624215"/>
              <a:ext cx="6173707" cy="2985145"/>
            </a:xfrm>
            <a:custGeom>
              <a:avLst/>
              <a:gdLst>
                <a:gd name="T0" fmla="*/ 3030 w 3032"/>
                <a:gd name="T1" fmla="*/ 502 h 1465"/>
                <a:gd name="T2" fmla="*/ 3031 w 3032"/>
                <a:gd name="T3" fmla="*/ 502 h 1465"/>
                <a:gd name="T4" fmla="*/ 3031 w 3032"/>
                <a:gd name="T5" fmla="*/ 366 h 1465"/>
                <a:gd name="T6" fmla="*/ 2860 w 3032"/>
                <a:gd name="T7" fmla="*/ 366 h 1465"/>
                <a:gd name="T8" fmla="*/ 2860 w 3032"/>
                <a:gd name="T9" fmla="*/ 388 h 1465"/>
                <a:gd name="T10" fmla="*/ 2119 w 3032"/>
                <a:gd name="T11" fmla="*/ 33 h 1465"/>
                <a:gd name="T12" fmla="*/ 1866 w 3032"/>
                <a:gd name="T13" fmla="*/ 33 h 1465"/>
                <a:gd name="T14" fmla="*/ 170 w 3032"/>
                <a:gd name="T15" fmla="*/ 844 h 1465"/>
                <a:gd name="T16" fmla="*/ 170 w 3032"/>
                <a:gd name="T17" fmla="*/ 824 h 1465"/>
                <a:gd name="T18" fmla="*/ 0 w 3032"/>
                <a:gd name="T19" fmla="*/ 824 h 1465"/>
                <a:gd name="T20" fmla="*/ 0 w 3032"/>
                <a:gd name="T21" fmla="*/ 961 h 1465"/>
                <a:gd name="T22" fmla="*/ 52 w 3032"/>
                <a:gd name="T23" fmla="*/ 1021 h 1465"/>
                <a:gd name="T24" fmla="*/ 911 w 3032"/>
                <a:gd name="T25" fmla="*/ 1432 h 1465"/>
                <a:gd name="T26" fmla="*/ 1164 w 3032"/>
                <a:gd name="T27" fmla="*/ 1432 h 1465"/>
                <a:gd name="T28" fmla="*/ 2978 w 3032"/>
                <a:gd name="T29" fmla="*/ 565 h 1465"/>
                <a:gd name="T30" fmla="*/ 3030 w 3032"/>
                <a:gd name="T31" fmla="*/ 502 h 1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32" h="1465">
                  <a:moveTo>
                    <a:pt x="3030" y="502"/>
                  </a:moveTo>
                  <a:cubicBezTo>
                    <a:pt x="3031" y="502"/>
                    <a:pt x="3031" y="502"/>
                    <a:pt x="3031" y="502"/>
                  </a:cubicBezTo>
                  <a:cubicBezTo>
                    <a:pt x="3031" y="366"/>
                    <a:pt x="3031" y="366"/>
                    <a:pt x="3031" y="366"/>
                  </a:cubicBezTo>
                  <a:cubicBezTo>
                    <a:pt x="2860" y="366"/>
                    <a:pt x="2860" y="366"/>
                    <a:pt x="2860" y="366"/>
                  </a:cubicBezTo>
                  <a:cubicBezTo>
                    <a:pt x="2860" y="388"/>
                    <a:pt x="2860" y="388"/>
                    <a:pt x="2860" y="388"/>
                  </a:cubicBezTo>
                  <a:cubicBezTo>
                    <a:pt x="2119" y="33"/>
                    <a:pt x="2119" y="33"/>
                    <a:pt x="2119" y="33"/>
                  </a:cubicBezTo>
                  <a:cubicBezTo>
                    <a:pt x="2049" y="0"/>
                    <a:pt x="1936" y="0"/>
                    <a:pt x="1866" y="33"/>
                  </a:cubicBezTo>
                  <a:cubicBezTo>
                    <a:pt x="170" y="844"/>
                    <a:pt x="170" y="844"/>
                    <a:pt x="170" y="844"/>
                  </a:cubicBezTo>
                  <a:cubicBezTo>
                    <a:pt x="170" y="824"/>
                    <a:pt x="170" y="824"/>
                    <a:pt x="170" y="824"/>
                  </a:cubicBezTo>
                  <a:cubicBezTo>
                    <a:pt x="0" y="824"/>
                    <a:pt x="0" y="824"/>
                    <a:pt x="0" y="824"/>
                  </a:cubicBezTo>
                  <a:cubicBezTo>
                    <a:pt x="0" y="961"/>
                    <a:pt x="0" y="961"/>
                    <a:pt x="0" y="961"/>
                  </a:cubicBezTo>
                  <a:cubicBezTo>
                    <a:pt x="0" y="983"/>
                    <a:pt x="17" y="1005"/>
                    <a:pt x="52" y="1021"/>
                  </a:cubicBezTo>
                  <a:cubicBezTo>
                    <a:pt x="911" y="1432"/>
                    <a:pt x="911" y="1432"/>
                    <a:pt x="911" y="1432"/>
                  </a:cubicBezTo>
                  <a:cubicBezTo>
                    <a:pt x="981" y="1465"/>
                    <a:pt x="1095" y="1465"/>
                    <a:pt x="1164" y="1432"/>
                  </a:cubicBezTo>
                  <a:cubicBezTo>
                    <a:pt x="2978" y="565"/>
                    <a:pt x="2978" y="565"/>
                    <a:pt x="2978" y="565"/>
                  </a:cubicBezTo>
                  <a:cubicBezTo>
                    <a:pt x="3014" y="548"/>
                    <a:pt x="3032" y="525"/>
                    <a:pt x="3030" y="502"/>
                  </a:cubicBezTo>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b="1">
                <a:latin typeface="Century Gothic" panose="020B0502020202020204" pitchFamily="34" charset="0"/>
              </a:endParaRPr>
            </a:p>
          </p:txBody>
        </p:sp>
        <p:sp>
          <p:nvSpPr>
            <p:cNvPr id="86" name="Freeform 8">
              <a:extLst>
                <a:ext uri="{FF2B5EF4-FFF2-40B4-BE49-F238E27FC236}">
                  <a16:creationId xmlns:a16="http://schemas.microsoft.com/office/drawing/2014/main" id="{A9517DE3-665D-432C-BA7F-12238A3374BE}"/>
                </a:ext>
              </a:extLst>
            </p:cNvPr>
            <p:cNvSpPr>
              <a:spLocks/>
            </p:cNvSpPr>
            <p:nvPr/>
          </p:nvSpPr>
          <p:spPr bwMode="auto">
            <a:xfrm>
              <a:off x="5510806" y="4615875"/>
              <a:ext cx="3180934" cy="1795156"/>
            </a:xfrm>
            <a:custGeom>
              <a:avLst/>
              <a:gdLst>
                <a:gd name="T0" fmla="*/ 2502 w 2502"/>
                <a:gd name="T1" fmla="*/ 0 h 1412"/>
                <a:gd name="T2" fmla="*/ 2431 w 2502"/>
                <a:gd name="T3" fmla="*/ 34 h 1412"/>
                <a:gd name="T4" fmla="*/ 0 w 2502"/>
                <a:gd name="T5" fmla="*/ 1196 h 1412"/>
                <a:gd name="T6" fmla="*/ 0 w 2502"/>
                <a:gd name="T7" fmla="*/ 1412 h 1412"/>
                <a:gd name="T8" fmla="*/ 2502 w 2502"/>
                <a:gd name="T9" fmla="*/ 215 h 1412"/>
                <a:gd name="T10" fmla="*/ 2502 w 2502"/>
                <a:gd name="T11" fmla="*/ 0 h 1412"/>
              </a:gdLst>
              <a:ahLst/>
              <a:cxnLst>
                <a:cxn ang="0">
                  <a:pos x="T0" y="T1"/>
                </a:cxn>
                <a:cxn ang="0">
                  <a:pos x="T2" y="T3"/>
                </a:cxn>
                <a:cxn ang="0">
                  <a:pos x="T4" y="T5"/>
                </a:cxn>
                <a:cxn ang="0">
                  <a:pos x="T6" y="T7"/>
                </a:cxn>
                <a:cxn ang="0">
                  <a:pos x="T8" y="T9"/>
                </a:cxn>
                <a:cxn ang="0">
                  <a:pos x="T10" y="T11"/>
                </a:cxn>
              </a:cxnLst>
              <a:rect l="0" t="0" r="r" b="b"/>
              <a:pathLst>
                <a:path w="2502" h="1412">
                  <a:moveTo>
                    <a:pt x="2502" y="0"/>
                  </a:moveTo>
                  <a:lnTo>
                    <a:pt x="2431" y="34"/>
                  </a:lnTo>
                  <a:lnTo>
                    <a:pt x="0" y="1196"/>
                  </a:lnTo>
                  <a:lnTo>
                    <a:pt x="0" y="1412"/>
                  </a:lnTo>
                  <a:lnTo>
                    <a:pt x="2502" y="215"/>
                  </a:lnTo>
                  <a:lnTo>
                    <a:pt x="2502"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b="1">
                <a:latin typeface="Century Gothic" panose="020B0502020202020204" pitchFamily="34" charset="0"/>
              </a:endParaRPr>
            </a:p>
          </p:txBody>
        </p:sp>
        <p:sp>
          <p:nvSpPr>
            <p:cNvPr id="87" name="Freeform 9">
              <a:extLst>
                <a:ext uri="{FF2B5EF4-FFF2-40B4-BE49-F238E27FC236}">
                  <a16:creationId xmlns:a16="http://schemas.microsoft.com/office/drawing/2014/main" id="{0E8904C7-D2B8-4956-9A45-9757BF5A3623}"/>
                </a:ext>
              </a:extLst>
            </p:cNvPr>
            <p:cNvSpPr>
              <a:spLocks/>
            </p:cNvSpPr>
            <p:nvPr/>
          </p:nvSpPr>
          <p:spPr bwMode="auto">
            <a:xfrm>
              <a:off x="5510806" y="4615875"/>
              <a:ext cx="3180934" cy="1795156"/>
            </a:xfrm>
            <a:custGeom>
              <a:avLst/>
              <a:gdLst>
                <a:gd name="T0" fmla="*/ 2502 w 2502"/>
                <a:gd name="T1" fmla="*/ 0 h 1412"/>
                <a:gd name="T2" fmla="*/ 2431 w 2502"/>
                <a:gd name="T3" fmla="*/ 34 h 1412"/>
                <a:gd name="T4" fmla="*/ 0 w 2502"/>
                <a:gd name="T5" fmla="*/ 1196 h 1412"/>
                <a:gd name="T6" fmla="*/ 0 w 2502"/>
                <a:gd name="T7" fmla="*/ 1412 h 1412"/>
                <a:gd name="T8" fmla="*/ 2502 w 2502"/>
                <a:gd name="T9" fmla="*/ 215 h 1412"/>
                <a:gd name="T10" fmla="*/ 2502 w 2502"/>
                <a:gd name="T11" fmla="*/ 0 h 1412"/>
              </a:gdLst>
              <a:ahLst/>
              <a:cxnLst>
                <a:cxn ang="0">
                  <a:pos x="T0" y="T1"/>
                </a:cxn>
                <a:cxn ang="0">
                  <a:pos x="T2" y="T3"/>
                </a:cxn>
                <a:cxn ang="0">
                  <a:pos x="T4" y="T5"/>
                </a:cxn>
                <a:cxn ang="0">
                  <a:pos x="T6" y="T7"/>
                </a:cxn>
                <a:cxn ang="0">
                  <a:pos x="T8" y="T9"/>
                </a:cxn>
                <a:cxn ang="0">
                  <a:pos x="T10" y="T11"/>
                </a:cxn>
              </a:cxnLst>
              <a:rect l="0" t="0" r="r" b="b"/>
              <a:pathLst>
                <a:path w="2502" h="1412">
                  <a:moveTo>
                    <a:pt x="2502" y="0"/>
                  </a:moveTo>
                  <a:lnTo>
                    <a:pt x="2431" y="34"/>
                  </a:lnTo>
                  <a:lnTo>
                    <a:pt x="0" y="1196"/>
                  </a:lnTo>
                  <a:lnTo>
                    <a:pt x="0" y="1412"/>
                  </a:lnTo>
                  <a:lnTo>
                    <a:pt x="2502" y="215"/>
                  </a:lnTo>
                  <a:lnTo>
                    <a:pt x="250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b="1">
                <a:latin typeface="Century Gothic" panose="020B0502020202020204" pitchFamily="34" charset="0"/>
              </a:endParaRPr>
            </a:p>
          </p:txBody>
        </p:sp>
        <p:sp>
          <p:nvSpPr>
            <p:cNvPr id="88" name="Freeform 10">
              <a:extLst>
                <a:ext uri="{FF2B5EF4-FFF2-40B4-BE49-F238E27FC236}">
                  <a16:creationId xmlns:a16="http://schemas.microsoft.com/office/drawing/2014/main" id="{81B2F78C-C2CC-4138-8DB5-E4B926EDCD9D}"/>
                </a:ext>
              </a:extLst>
            </p:cNvPr>
            <p:cNvSpPr>
              <a:spLocks/>
            </p:cNvSpPr>
            <p:nvPr/>
          </p:nvSpPr>
          <p:spPr bwMode="auto">
            <a:xfrm>
              <a:off x="2830786" y="3349603"/>
              <a:ext cx="6243632" cy="2986417"/>
            </a:xfrm>
            <a:custGeom>
              <a:avLst/>
              <a:gdLst>
                <a:gd name="T0" fmla="*/ 2137 w 3066"/>
                <a:gd name="T1" fmla="*/ 34 h 1466"/>
                <a:gd name="T2" fmla="*/ 1884 w 3066"/>
                <a:gd name="T3" fmla="*/ 34 h 1466"/>
                <a:gd name="T4" fmla="*/ 70 w 3066"/>
                <a:gd name="T5" fmla="*/ 901 h 1466"/>
                <a:gd name="T6" fmla="*/ 70 w 3066"/>
                <a:gd name="T7" fmla="*/ 1022 h 1466"/>
                <a:gd name="T8" fmla="*/ 929 w 3066"/>
                <a:gd name="T9" fmla="*/ 1432 h 1466"/>
                <a:gd name="T10" fmla="*/ 1182 w 3066"/>
                <a:gd name="T11" fmla="*/ 1432 h 1466"/>
                <a:gd name="T12" fmla="*/ 2996 w 3066"/>
                <a:gd name="T13" fmla="*/ 565 h 1466"/>
                <a:gd name="T14" fmla="*/ 2996 w 3066"/>
                <a:gd name="T15" fmla="*/ 444 h 1466"/>
                <a:gd name="T16" fmla="*/ 2137 w 3066"/>
                <a:gd name="T17" fmla="*/ 34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6" h="1466">
                  <a:moveTo>
                    <a:pt x="2137" y="34"/>
                  </a:moveTo>
                  <a:cubicBezTo>
                    <a:pt x="2067" y="0"/>
                    <a:pt x="1954" y="0"/>
                    <a:pt x="1884" y="34"/>
                  </a:cubicBezTo>
                  <a:cubicBezTo>
                    <a:pt x="70" y="901"/>
                    <a:pt x="70" y="901"/>
                    <a:pt x="70" y="901"/>
                  </a:cubicBezTo>
                  <a:cubicBezTo>
                    <a:pt x="0" y="934"/>
                    <a:pt x="0" y="988"/>
                    <a:pt x="70" y="1022"/>
                  </a:cubicBezTo>
                  <a:cubicBezTo>
                    <a:pt x="929" y="1432"/>
                    <a:pt x="929" y="1432"/>
                    <a:pt x="929" y="1432"/>
                  </a:cubicBezTo>
                  <a:cubicBezTo>
                    <a:pt x="999" y="1466"/>
                    <a:pt x="1113" y="1466"/>
                    <a:pt x="1182" y="1432"/>
                  </a:cubicBezTo>
                  <a:cubicBezTo>
                    <a:pt x="2996" y="565"/>
                    <a:pt x="2996" y="565"/>
                    <a:pt x="2996" y="565"/>
                  </a:cubicBezTo>
                  <a:cubicBezTo>
                    <a:pt x="3066" y="532"/>
                    <a:pt x="3066" y="478"/>
                    <a:pt x="2996" y="444"/>
                  </a:cubicBezTo>
                  <a:cubicBezTo>
                    <a:pt x="2137" y="34"/>
                    <a:pt x="2137" y="34"/>
                    <a:pt x="2137" y="34"/>
                  </a:cubicBezTo>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id-ID" b="1" dirty="0">
                <a:latin typeface="Century Gothic" panose="020B0502020202020204" pitchFamily="34" charset="0"/>
              </a:endParaRPr>
            </a:p>
          </p:txBody>
        </p:sp>
        <p:sp>
          <p:nvSpPr>
            <p:cNvPr id="89" name="Freeform 11">
              <a:extLst>
                <a:ext uri="{FF2B5EF4-FFF2-40B4-BE49-F238E27FC236}">
                  <a16:creationId xmlns:a16="http://schemas.microsoft.com/office/drawing/2014/main" id="{3FD6331C-6588-4A49-A1E4-743764FEFB69}"/>
                </a:ext>
              </a:extLst>
            </p:cNvPr>
            <p:cNvSpPr>
              <a:spLocks/>
            </p:cNvSpPr>
            <p:nvPr/>
          </p:nvSpPr>
          <p:spPr bwMode="auto">
            <a:xfrm>
              <a:off x="3246519" y="3530137"/>
              <a:ext cx="5450306" cy="2606282"/>
            </a:xfrm>
            <a:custGeom>
              <a:avLst/>
              <a:gdLst>
                <a:gd name="T0" fmla="*/ 0 w 4287"/>
                <a:gd name="T1" fmla="*/ 1199 h 2050"/>
                <a:gd name="T2" fmla="*/ 1781 w 4287"/>
                <a:gd name="T3" fmla="*/ 2050 h 2050"/>
                <a:gd name="T4" fmla="*/ 4287 w 4287"/>
                <a:gd name="T5" fmla="*/ 853 h 2050"/>
                <a:gd name="T6" fmla="*/ 2505 w 4287"/>
                <a:gd name="T7" fmla="*/ 0 h 2050"/>
                <a:gd name="T8" fmla="*/ 0 w 4287"/>
                <a:gd name="T9" fmla="*/ 1199 h 2050"/>
              </a:gdLst>
              <a:ahLst/>
              <a:cxnLst>
                <a:cxn ang="0">
                  <a:pos x="T0" y="T1"/>
                </a:cxn>
                <a:cxn ang="0">
                  <a:pos x="T2" y="T3"/>
                </a:cxn>
                <a:cxn ang="0">
                  <a:pos x="T4" y="T5"/>
                </a:cxn>
                <a:cxn ang="0">
                  <a:pos x="T6" y="T7"/>
                </a:cxn>
                <a:cxn ang="0">
                  <a:pos x="T8" y="T9"/>
                </a:cxn>
              </a:cxnLst>
              <a:rect l="0" t="0" r="r" b="b"/>
              <a:pathLst>
                <a:path w="4287" h="2050">
                  <a:moveTo>
                    <a:pt x="0" y="1199"/>
                  </a:moveTo>
                  <a:lnTo>
                    <a:pt x="1781" y="2050"/>
                  </a:lnTo>
                  <a:lnTo>
                    <a:pt x="4287" y="853"/>
                  </a:lnTo>
                  <a:lnTo>
                    <a:pt x="2505" y="0"/>
                  </a:lnTo>
                  <a:lnTo>
                    <a:pt x="0" y="1199"/>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b="1" dirty="0">
                <a:latin typeface="Century Gothic" panose="020B0502020202020204" pitchFamily="34" charset="0"/>
              </a:endParaRPr>
            </a:p>
          </p:txBody>
        </p:sp>
        <p:sp>
          <p:nvSpPr>
            <p:cNvPr id="90" name="Freeform 12">
              <a:extLst>
                <a:ext uri="{FF2B5EF4-FFF2-40B4-BE49-F238E27FC236}">
                  <a16:creationId xmlns:a16="http://schemas.microsoft.com/office/drawing/2014/main" id="{FA4C8B54-13D9-4076-AC20-2D50AB1021AA}"/>
                </a:ext>
              </a:extLst>
            </p:cNvPr>
            <p:cNvSpPr>
              <a:spLocks/>
            </p:cNvSpPr>
            <p:nvPr/>
          </p:nvSpPr>
          <p:spPr bwMode="auto">
            <a:xfrm>
              <a:off x="3246520" y="3530137"/>
              <a:ext cx="5450306" cy="2606283"/>
            </a:xfrm>
            <a:custGeom>
              <a:avLst/>
              <a:gdLst>
                <a:gd name="T0" fmla="*/ 0 w 4287"/>
                <a:gd name="T1" fmla="*/ 1199 h 2050"/>
                <a:gd name="T2" fmla="*/ 1781 w 4287"/>
                <a:gd name="T3" fmla="*/ 2050 h 2050"/>
                <a:gd name="T4" fmla="*/ 4287 w 4287"/>
                <a:gd name="T5" fmla="*/ 853 h 2050"/>
                <a:gd name="T6" fmla="*/ 2505 w 4287"/>
                <a:gd name="T7" fmla="*/ 0 h 2050"/>
                <a:gd name="T8" fmla="*/ 0 w 4287"/>
                <a:gd name="T9" fmla="*/ 1199 h 2050"/>
              </a:gdLst>
              <a:ahLst/>
              <a:cxnLst>
                <a:cxn ang="0">
                  <a:pos x="T0" y="T1"/>
                </a:cxn>
                <a:cxn ang="0">
                  <a:pos x="T2" y="T3"/>
                </a:cxn>
                <a:cxn ang="0">
                  <a:pos x="T4" y="T5"/>
                </a:cxn>
                <a:cxn ang="0">
                  <a:pos x="T6" y="T7"/>
                </a:cxn>
                <a:cxn ang="0">
                  <a:pos x="T8" y="T9"/>
                </a:cxn>
              </a:cxnLst>
              <a:rect l="0" t="0" r="r" b="b"/>
              <a:pathLst>
                <a:path w="4287" h="2050">
                  <a:moveTo>
                    <a:pt x="0" y="1199"/>
                  </a:moveTo>
                  <a:lnTo>
                    <a:pt x="1781" y="2050"/>
                  </a:lnTo>
                  <a:lnTo>
                    <a:pt x="4287" y="853"/>
                  </a:lnTo>
                  <a:lnTo>
                    <a:pt x="2505" y="0"/>
                  </a:lnTo>
                  <a:lnTo>
                    <a:pt x="0" y="1199"/>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b="1">
                <a:latin typeface="Century Gothic" panose="020B0502020202020204" pitchFamily="34" charset="0"/>
              </a:endParaRPr>
            </a:p>
          </p:txBody>
        </p:sp>
        <p:sp>
          <p:nvSpPr>
            <p:cNvPr id="91" name="Freeform 14">
              <a:extLst>
                <a:ext uri="{FF2B5EF4-FFF2-40B4-BE49-F238E27FC236}">
                  <a16:creationId xmlns:a16="http://schemas.microsoft.com/office/drawing/2014/main" id="{90FB1744-0335-4380-803C-DE1A1D2ECC05}"/>
                </a:ext>
              </a:extLst>
            </p:cNvPr>
            <p:cNvSpPr>
              <a:spLocks/>
            </p:cNvSpPr>
            <p:nvPr/>
          </p:nvSpPr>
          <p:spPr bwMode="auto">
            <a:xfrm>
              <a:off x="3461381" y="5761371"/>
              <a:ext cx="794598" cy="465317"/>
            </a:xfrm>
            <a:custGeom>
              <a:avLst/>
              <a:gdLst>
                <a:gd name="T0" fmla="*/ 0 w 390"/>
                <a:gd name="T1" fmla="*/ 21 h 228"/>
                <a:gd name="T2" fmla="*/ 40 w 390"/>
                <a:gd name="T3" fmla="*/ 69 h 228"/>
                <a:gd name="T4" fmla="*/ 350 w 390"/>
                <a:gd name="T5" fmla="*/ 218 h 228"/>
                <a:gd name="T6" fmla="*/ 390 w 390"/>
                <a:gd name="T7" fmla="*/ 207 h 228"/>
                <a:gd name="T8" fmla="*/ 350 w 390"/>
                <a:gd name="T9" fmla="*/ 159 h 228"/>
                <a:gd name="T10" fmla="*/ 40 w 390"/>
                <a:gd name="T11" fmla="*/ 10 h 228"/>
                <a:gd name="T12" fmla="*/ 0 w 390"/>
                <a:gd name="T13" fmla="*/ 21 h 228"/>
              </a:gdLst>
              <a:ahLst/>
              <a:cxnLst>
                <a:cxn ang="0">
                  <a:pos x="T0" y="T1"/>
                </a:cxn>
                <a:cxn ang="0">
                  <a:pos x="T2" y="T3"/>
                </a:cxn>
                <a:cxn ang="0">
                  <a:pos x="T4" y="T5"/>
                </a:cxn>
                <a:cxn ang="0">
                  <a:pos x="T6" y="T7"/>
                </a:cxn>
                <a:cxn ang="0">
                  <a:pos x="T8" y="T9"/>
                </a:cxn>
                <a:cxn ang="0">
                  <a:pos x="T10" y="T11"/>
                </a:cxn>
                <a:cxn ang="0">
                  <a:pos x="T12" y="T13"/>
                </a:cxn>
              </a:cxnLst>
              <a:rect l="0" t="0" r="r" b="b"/>
              <a:pathLst>
                <a:path w="390" h="228">
                  <a:moveTo>
                    <a:pt x="0" y="21"/>
                  </a:moveTo>
                  <a:cubicBezTo>
                    <a:pt x="0" y="37"/>
                    <a:pt x="18" y="59"/>
                    <a:pt x="40" y="69"/>
                  </a:cubicBezTo>
                  <a:cubicBezTo>
                    <a:pt x="350" y="218"/>
                    <a:pt x="350" y="218"/>
                    <a:pt x="350" y="218"/>
                  </a:cubicBezTo>
                  <a:cubicBezTo>
                    <a:pt x="372" y="228"/>
                    <a:pt x="390" y="223"/>
                    <a:pt x="390" y="207"/>
                  </a:cubicBezTo>
                  <a:cubicBezTo>
                    <a:pt x="390" y="191"/>
                    <a:pt x="372" y="169"/>
                    <a:pt x="350" y="159"/>
                  </a:cubicBezTo>
                  <a:cubicBezTo>
                    <a:pt x="40" y="10"/>
                    <a:pt x="40" y="10"/>
                    <a:pt x="40" y="10"/>
                  </a:cubicBezTo>
                  <a:cubicBezTo>
                    <a:pt x="18" y="0"/>
                    <a:pt x="0" y="5"/>
                    <a:pt x="0" y="21"/>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id-ID" b="1">
                <a:latin typeface="Century Gothic" panose="020B0502020202020204" pitchFamily="34" charset="0"/>
              </a:endParaRPr>
            </a:p>
          </p:txBody>
        </p:sp>
      </p:grpSp>
      <p:grpSp>
        <p:nvGrpSpPr>
          <p:cNvPr id="21" name="Group 20">
            <a:extLst>
              <a:ext uri="{FF2B5EF4-FFF2-40B4-BE49-F238E27FC236}">
                <a16:creationId xmlns:a16="http://schemas.microsoft.com/office/drawing/2014/main" id="{290B4401-7743-4121-9DFA-54F1743644A9}"/>
              </a:ext>
            </a:extLst>
          </p:cNvPr>
          <p:cNvGrpSpPr/>
          <p:nvPr/>
        </p:nvGrpSpPr>
        <p:grpSpPr>
          <a:xfrm rot="354378">
            <a:off x="782018" y="2584835"/>
            <a:ext cx="3297861" cy="1798967"/>
            <a:chOff x="2830786" y="3349603"/>
            <a:chExt cx="6243632" cy="3259757"/>
          </a:xfrm>
        </p:grpSpPr>
        <p:sp>
          <p:nvSpPr>
            <p:cNvPr id="22" name="Freeform 7">
              <a:extLst>
                <a:ext uri="{FF2B5EF4-FFF2-40B4-BE49-F238E27FC236}">
                  <a16:creationId xmlns:a16="http://schemas.microsoft.com/office/drawing/2014/main" id="{5565BBDD-6B79-4AE9-8874-9A18C7027AAB}"/>
                </a:ext>
              </a:extLst>
            </p:cNvPr>
            <p:cNvSpPr>
              <a:spLocks/>
            </p:cNvSpPr>
            <p:nvPr/>
          </p:nvSpPr>
          <p:spPr bwMode="auto">
            <a:xfrm>
              <a:off x="2867656" y="3624215"/>
              <a:ext cx="6173707" cy="2985145"/>
            </a:xfrm>
            <a:custGeom>
              <a:avLst/>
              <a:gdLst>
                <a:gd name="T0" fmla="*/ 3030 w 3032"/>
                <a:gd name="T1" fmla="*/ 502 h 1465"/>
                <a:gd name="T2" fmla="*/ 3031 w 3032"/>
                <a:gd name="T3" fmla="*/ 502 h 1465"/>
                <a:gd name="T4" fmla="*/ 3031 w 3032"/>
                <a:gd name="T5" fmla="*/ 366 h 1465"/>
                <a:gd name="T6" fmla="*/ 2860 w 3032"/>
                <a:gd name="T7" fmla="*/ 366 h 1465"/>
                <a:gd name="T8" fmla="*/ 2860 w 3032"/>
                <a:gd name="T9" fmla="*/ 388 h 1465"/>
                <a:gd name="T10" fmla="*/ 2119 w 3032"/>
                <a:gd name="T11" fmla="*/ 33 h 1465"/>
                <a:gd name="T12" fmla="*/ 1866 w 3032"/>
                <a:gd name="T13" fmla="*/ 33 h 1465"/>
                <a:gd name="T14" fmla="*/ 170 w 3032"/>
                <a:gd name="T15" fmla="*/ 844 h 1465"/>
                <a:gd name="T16" fmla="*/ 170 w 3032"/>
                <a:gd name="T17" fmla="*/ 824 h 1465"/>
                <a:gd name="T18" fmla="*/ 0 w 3032"/>
                <a:gd name="T19" fmla="*/ 824 h 1465"/>
                <a:gd name="T20" fmla="*/ 0 w 3032"/>
                <a:gd name="T21" fmla="*/ 961 h 1465"/>
                <a:gd name="T22" fmla="*/ 52 w 3032"/>
                <a:gd name="T23" fmla="*/ 1021 h 1465"/>
                <a:gd name="T24" fmla="*/ 911 w 3032"/>
                <a:gd name="T25" fmla="*/ 1432 h 1465"/>
                <a:gd name="T26" fmla="*/ 1164 w 3032"/>
                <a:gd name="T27" fmla="*/ 1432 h 1465"/>
                <a:gd name="T28" fmla="*/ 2978 w 3032"/>
                <a:gd name="T29" fmla="*/ 565 h 1465"/>
                <a:gd name="T30" fmla="*/ 3030 w 3032"/>
                <a:gd name="T31" fmla="*/ 502 h 1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32" h="1465">
                  <a:moveTo>
                    <a:pt x="3030" y="502"/>
                  </a:moveTo>
                  <a:cubicBezTo>
                    <a:pt x="3031" y="502"/>
                    <a:pt x="3031" y="502"/>
                    <a:pt x="3031" y="502"/>
                  </a:cubicBezTo>
                  <a:cubicBezTo>
                    <a:pt x="3031" y="366"/>
                    <a:pt x="3031" y="366"/>
                    <a:pt x="3031" y="366"/>
                  </a:cubicBezTo>
                  <a:cubicBezTo>
                    <a:pt x="2860" y="366"/>
                    <a:pt x="2860" y="366"/>
                    <a:pt x="2860" y="366"/>
                  </a:cubicBezTo>
                  <a:cubicBezTo>
                    <a:pt x="2860" y="388"/>
                    <a:pt x="2860" y="388"/>
                    <a:pt x="2860" y="388"/>
                  </a:cubicBezTo>
                  <a:cubicBezTo>
                    <a:pt x="2119" y="33"/>
                    <a:pt x="2119" y="33"/>
                    <a:pt x="2119" y="33"/>
                  </a:cubicBezTo>
                  <a:cubicBezTo>
                    <a:pt x="2049" y="0"/>
                    <a:pt x="1936" y="0"/>
                    <a:pt x="1866" y="33"/>
                  </a:cubicBezTo>
                  <a:cubicBezTo>
                    <a:pt x="170" y="844"/>
                    <a:pt x="170" y="844"/>
                    <a:pt x="170" y="844"/>
                  </a:cubicBezTo>
                  <a:cubicBezTo>
                    <a:pt x="170" y="824"/>
                    <a:pt x="170" y="824"/>
                    <a:pt x="170" y="824"/>
                  </a:cubicBezTo>
                  <a:cubicBezTo>
                    <a:pt x="0" y="824"/>
                    <a:pt x="0" y="824"/>
                    <a:pt x="0" y="824"/>
                  </a:cubicBezTo>
                  <a:cubicBezTo>
                    <a:pt x="0" y="961"/>
                    <a:pt x="0" y="961"/>
                    <a:pt x="0" y="961"/>
                  </a:cubicBezTo>
                  <a:cubicBezTo>
                    <a:pt x="0" y="983"/>
                    <a:pt x="17" y="1005"/>
                    <a:pt x="52" y="1021"/>
                  </a:cubicBezTo>
                  <a:cubicBezTo>
                    <a:pt x="911" y="1432"/>
                    <a:pt x="911" y="1432"/>
                    <a:pt x="911" y="1432"/>
                  </a:cubicBezTo>
                  <a:cubicBezTo>
                    <a:pt x="981" y="1465"/>
                    <a:pt x="1095" y="1465"/>
                    <a:pt x="1164" y="1432"/>
                  </a:cubicBezTo>
                  <a:cubicBezTo>
                    <a:pt x="2978" y="565"/>
                    <a:pt x="2978" y="565"/>
                    <a:pt x="2978" y="565"/>
                  </a:cubicBezTo>
                  <a:cubicBezTo>
                    <a:pt x="3014" y="548"/>
                    <a:pt x="3032" y="525"/>
                    <a:pt x="3030" y="502"/>
                  </a:cubicBezTo>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b="1">
                <a:latin typeface="Century Gothic" panose="020B0502020202020204" pitchFamily="34" charset="0"/>
              </a:endParaRPr>
            </a:p>
          </p:txBody>
        </p:sp>
        <p:sp>
          <p:nvSpPr>
            <p:cNvPr id="23" name="Freeform 8">
              <a:extLst>
                <a:ext uri="{FF2B5EF4-FFF2-40B4-BE49-F238E27FC236}">
                  <a16:creationId xmlns:a16="http://schemas.microsoft.com/office/drawing/2014/main" id="{59BDABC9-6BEB-447D-81EE-7845536FB97B}"/>
                </a:ext>
              </a:extLst>
            </p:cNvPr>
            <p:cNvSpPr>
              <a:spLocks/>
            </p:cNvSpPr>
            <p:nvPr/>
          </p:nvSpPr>
          <p:spPr bwMode="auto">
            <a:xfrm>
              <a:off x="5510806" y="4615875"/>
              <a:ext cx="3180934" cy="1795156"/>
            </a:xfrm>
            <a:custGeom>
              <a:avLst/>
              <a:gdLst>
                <a:gd name="T0" fmla="*/ 2502 w 2502"/>
                <a:gd name="T1" fmla="*/ 0 h 1412"/>
                <a:gd name="T2" fmla="*/ 2431 w 2502"/>
                <a:gd name="T3" fmla="*/ 34 h 1412"/>
                <a:gd name="T4" fmla="*/ 0 w 2502"/>
                <a:gd name="T5" fmla="*/ 1196 h 1412"/>
                <a:gd name="T6" fmla="*/ 0 w 2502"/>
                <a:gd name="T7" fmla="*/ 1412 h 1412"/>
                <a:gd name="T8" fmla="*/ 2502 w 2502"/>
                <a:gd name="T9" fmla="*/ 215 h 1412"/>
                <a:gd name="T10" fmla="*/ 2502 w 2502"/>
                <a:gd name="T11" fmla="*/ 0 h 1412"/>
              </a:gdLst>
              <a:ahLst/>
              <a:cxnLst>
                <a:cxn ang="0">
                  <a:pos x="T0" y="T1"/>
                </a:cxn>
                <a:cxn ang="0">
                  <a:pos x="T2" y="T3"/>
                </a:cxn>
                <a:cxn ang="0">
                  <a:pos x="T4" y="T5"/>
                </a:cxn>
                <a:cxn ang="0">
                  <a:pos x="T6" y="T7"/>
                </a:cxn>
                <a:cxn ang="0">
                  <a:pos x="T8" y="T9"/>
                </a:cxn>
                <a:cxn ang="0">
                  <a:pos x="T10" y="T11"/>
                </a:cxn>
              </a:cxnLst>
              <a:rect l="0" t="0" r="r" b="b"/>
              <a:pathLst>
                <a:path w="2502" h="1412">
                  <a:moveTo>
                    <a:pt x="2502" y="0"/>
                  </a:moveTo>
                  <a:lnTo>
                    <a:pt x="2431" y="34"/>
                  </a:lnTo>
                  <a:lnTo>
                    <a:pt x="0" y="1196"/>
                  </a:lnTo>
                  <a:lnTo>
                    <a:pt x="0" y="1412"/>
                  </a:lnTo>
                  <a:lnTo>
                    <a:pt x="2502" y="215"/>
                  </a:lnTo>
                  <a:lnTo>
                    <a:pt x="2502"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b="1">
                <a:latin typeface="Century Gothic" panose="020B0502020202020204" pitchFamily="34" charset="0"/>
              </a:endParaRPr>
            </a:p>
          </p:txBody>
        </p:sp>
        <p:sp>
          <p:nvSpPr>
            <p:cNvPr id="24" name="Freeform 9">
              <a:extLst>
                <a:ext uri="{FF2B5EF4-FFF2-40B4-BE49-F238E27FC236}">
                  <a16:creationId xmlns:a16="http://schemas.microsoft.com/office/drawing/2014/main" id="{6B72081B-EDF0-441E-B5DA-56FA35573325}"/>
                </a:ext>
              </a:extLst>
            </p:cNvPr>
            <p:cNvSpPr>
              <a:spLocks/>
            </p:cNvSpPr>
            <p:nvPr/>
          </p:nvSpPr>
          <p:spPr bwMode="auto">
            <a:xfrm>
              <a:off x="5510806" y="4615875"/>
              <a:ext cx="3180934" cy="1795156"/>
            </a:xfrm>
            <a:custGeom>
              <a:avLst/>
              <a:gdLst>
                <a:gd name="T0" fmla="*/ 2502 w 2502"/>
                <a:gd name="T1" fmla="*/ 0 h 1412"/>
                <a:gd name="T2" fmla="*/ 2431 w 2502"/>
                <a:gd name="T3" fmla="*/ 34 h 1412"/>
                <a:gd name="T4" fmla="*/ 0 w 2502"/>
                <a:gd name="T5" fmla="*/ 1196 h 1412"/>
                <a:gd name="T6" fmla="*/ 0 w 2502"/>
                <a:gd name="T7" fmla="*/ 1412 h 1412"/>
                <a:gd name="T8" fmla="*/ 2502 w 2502"/>
                <a:gd name="T9" fmla="*/ 215 h 1412"/>
                <a:gd name="T10" fmla="*/ 2502 w 2502"/>
                <a:gd name="T11" fmla="*/ 0 h 1412"/>
              </a:gdLst>
              <a:ahLst/>
              <a:cxnLst>
                <a:cxn ang="0">
                  <a:pos x="T0" y="T1"/>
                </a:cxn>
                <a:cxn ang="0">
                  <a:pos x="T2" y="T3"/>
                </a:cxn>
                <a:cxn ang="0">
                  <a:pos x="T4" y="T5"/>
                </a:cxn>
                <a:cxn ang="0">
                  <a:pos x="T6" y="T7"/>
                </a:cxn>
                <a:cxn ang="0">
                  <a:pos x="T8" y="T9"/>
                </a:cxn>
                <a:cxn ang="0">
                  <a:pos x="T10" y="T11"/>
                </a:cxn>
              </a:cxnLst>
              <a:rect l="0" t="0" r="r" b="b"/>
              <a:pathLst>
                <a:path w="2502" h="1412">
                  <a:moveTo>
                    <a:pt x="2502" y="0"/>
                  </a:moveTo>
                  <a:lnTo>
                    <a:pt x="2431" y="34"/>
                  </a:lnTo>
                  <a:lnTo>
                    <a:pt x="0" y="1196"/>
                  </a:lnTo>
                  <a:lnTo>
                    <a:pt x="0" y="1412"/>
                  </a:lnTo>
                  <a:lnTo>
                    <a:pt x="2502" y="215"/>
                  </a:lnTo>
                  <a:lnTo>
                    <a:pt x="250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b="1">
                <a:latin typeface="Century Gothic" panose="020B0502020202020204" pitchFamily="34" charset="0"/>
              </a:endParaRPr>
            </a:p>
          </p:txBody>
        </p:sp>
        <p:sp>
          <p:nvSpPr>
            <p:cNvPr id="25" name="Freeform 10">
              <a:extLst>
                <a:ext uri="{FF2B5EF4-FFF2-40B4-BE49-F238E27FC236}">
                  <a16:creationId xmlns:a16="http://schemas.microsoft.com/office/drawing/2014/main" id="{5AB30AA8-9F0B-4458-B8EB-A1993B4360BB}"/>
                </a:ext>
              </a:extLst>
            </p:cNvPr>
            <p:cNvSpPr>
              <a:spLocks/>
            </p:cNvSpPr>
            <p:nvPr/>
          </p:nvSpPr>
          <p:spPr bwMode="auto">
            <a:xfrm>
              <a:off x="2830786" y="3349603"/>
              <a:ext cx="6243632" cy="2986417"/>
            </a:xfrm>
            <a:custGeom>
              <a:avLst/>
              <a:gdLst>
                <a:gd name="T0" fmla="*/ 2137 w 3066"/>
                <a:gd name="T1" fmla="*/ 34 h 1466"/>
                <a:gd name="T2" fmla="*/ 1884 w 3066"/>
                <a:gd name="T3" fmla="*/ 34 h 1466"/>
                <a:gd name="T4" fmla="*/ 70 w 3066"/>
                <a:gd name="T5" fmla="*/ 901 h 1466"/>
                <a:gd name="T6" fmla="*/ 70 w 3066"/>
                <a:gd name="T7" fmla="*/ 1022 h 1466"/>
                <a:gd name="T8" fmla="*/ 929 w 3066"/>
                <a:gd name="T9" fmla="*/ 1432 h 1466"/>
                <a:gd name="T10" fmla="*/ 1182 w 3066"/>
                <a:gd name="T11" fmla="*/ 1432 h 1466"/>
                <a:gd name="T12" fmla="*/ 2996 w 3066"/>
                <a:gd name="T13" fmla="*/ 565 h 1466"/>
                <a:gd name="T14" fmla="*/ 2996 w 3066"/>
                <a:gd name="T15" fmla="*/ 444 h 1466"/>
                <a:gd name="T16" fmla="*/ 2137 w 3066"/>
                <a:gd name="T17" fmla="*/ 34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6" h="1466">
                  <a:moveTo>
                    <a:pt x="2137" y="34"/>
                  </a:moveTo>
                  <a:cubicBezTo>
                    <a:pt x="2067" y="0"/>
                    <a:pt x="1954" y="0"/>
                    <a:pt x="1884" y="34"/>
                  </a:cubicBezTo>
                  <a:cubicBezTo>
                    <a:pt x="70" y="901"/>
                    <a:pt x="70" y="901"/>
                    <a:pt x="70" y="901"/>
                  </a:cubicBezTo>
                  <a:cubicBezTo>
                    <a:pt x="0" y="934"/>
                    <a:pt x="0" y="988"/>
                    <a:pt x="70" y="1022"/>
                  </a:cubicBezTo>
                  <a:cubicBezTo>
                    <a:pt x="929" y="1432"/>
                    <a:pt x="929" y="1432"/>
                    <a:pt x="929" y="1432"/>
                  </a:cubicBezTo>
                  <a:cubicBezTo>
                    <a:pt x="999" y="1466"/>
                    <a:pt x="1113" y="1466"/>
                    <a:pt x="1182" y="1432"/>
                  </a:cubicBezTo>
                  <a:cubicBezTo>
                    <a:pt x="2996" y="565"/>
                    <a:pt x="2996" y="565"/>
                    <a:pt x="2996" y="565"/>
                  </a:cubicBezTo>
                  <a:cubicBezTo>
                    <a:pt x="3066" y="532"/>
                    <a:pt x="3066" y="478"/>
                    <a:pt x="2996" y="444"/>
                  </a:cubicBezTo>
                  <a:cubicBezTo>
                    <a:pt x="2137" y="34"/>
                    <a:pt x="2137" y="34"/>
                    <a:pt x="2137" y="34"/>
                  </a:cubicBezTo>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id-ID" b="1" dirty="0">
                <a:latin typeface="Century Gothic" panose="020B0502020202020204" pitchFamily="34" charset="0"/>
              </a:endParaRPr>
            </a:p>
          </p:txBody>
        </p:sp>
        <p:sp>
          <p:nvSpPr>
            <p:cNvPr id="26" name="Freeform 11">
              <a:extLst>
                <a:ext uri="{FF2B5EF4-FFF2-40B4-BE49-F238E27FC236}">
                  <a16:creationId xmlns:a16="http://schemas.microsoft.com/office/drawing/2014/main" id="{0118EB50-5CED-4CE6-9819-9B2C14383C8E}"/>
                </a:ext>
              </a:extLst>
            </p:cNvPr>
            <p:cNvSpPr>
              <a:spLocks/>
            </p:cNvSpPr>
            <p:nvPr/>
          </p:nvSpPr>
          <p:spPr bwMode="auto">
            <a:xfrm>
              <a:off x="3246520" y="3530136"/>
              <a:ext cx="5450305" cy="2606282"/>
            </a:xfrm>
            <a:custGeom>
              <a:avLst/>
              <a:gdLst>
                <a:gd name="T0" fmla="*/ 0 w 4287"/>
                <a:gd name="T1" fmla="*/ 1199 h 2050"/>
                <a:gd name="T2" fmla="*/ 1781 w 4287"/>
                <a:gd name="T3" fmla="*/ 2050 h 2050"/>
                <a:gd name="T4" fmla="*/ 4287 w 4287"/>
                <a:gd name="T5" fmla="*/ 853 h 2050"/>
                <a:gd name="T6" fmla="*/ 2505 w 4287"/>
                <a:gd name="T7" fmla="*/ 0 h 2050"/>
                <a:gd name="T8" fmla="*/ 0 w 4287"/>
                <a:gd name="T9" fmla="*/ 1199 h 2050"/>
              </a:gdLst>
              <a:ahLst/>
              <a:cxnLst>
                <a:cxn ang="0">
                  <a:pos x="T0" y="T1"/>
                </a:cxn>
                <a:cxn ang="0">
                  <a:pos x="T2" y="T3"/>
                </a:cxn>
                <a:cxn ang="0">
                  <a:pos x="T4" y="T5"/>
                </a:cxn>
                <a:cxn ang="0">
                  <a:pos x="T6" y="T7"/>
                </a:cxn>
                <a:cxn ang="0">
                  <a:pos x="T8" y="T9"/>
                </a:cxn>
              </a:cxnLst>
              <a:rect l="0" t="0" r="r" b="b"/>
              <a:pathLst>
                <a:path w="4287" h="2050">
                  <a:moveTo>
                    <a:pt x="0" y="1199"/>
                  </a:moveTo>
                  <a:lnTo>
                    <a:pt x="1781" y="2050"/>
                  </a:lnTo>
                  <a:lnTo>
                    <a:pt x="4287" y="853"/>
                  </a:lnTo>
                  <a:lnTo>
                    <a:pt x="2505" y="0"/>
                  </a:lnTo>
                  <a:lnTo>
                    <a:pt x="0" y="1199"/>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b="1" dirty="0">
                <a:latin typeface="Century Gothic" panose="020B0502020202020204" pitchFamily="34" charset="0"/>
              </a:endParaRPr>
            </a:p>
          </p:txBody>
        </p:sp>
        <p:sp>
          <p:nvSpPr>
            <p:cNvPr id="27" name="Freeform 12">
              <a:extLst>
                <a:ext uri="{FF2B5EF4-FFF2-40B4-BE49-F238E27FC236}">
                  <a16:creationId xmlns:a16="http://schemas.microsoft.com/office/drawing/2014/main" id="{B25A7A69-2988-46FE-9CF3-205E5F59D996}"/>
                </a:ext>
              </a:extLst>
            </p:cNvPr>
            <p:cNvSpPr>
              <a:spLocks/>
            </p:cNvSpPr>
            <p:nvPr/>
          </p:nvSpPr>
          <p:spPr bwMode="auto">
            <a:xfrm>
              <a:off x="3246520" y="3530137"/>
              <a:ext cx="5450306" cy="2606283"/>
            </a:xfrm>
            <a:custGeom>
              <a:avLst/>
              <a:gdLst>
                <a:gd name="T0" fmla="*/ 0 w 4287"/>
                <a:gd name="T1" fmla="*/ 1199 h 2050"/>
                <a:gd name="T2" fmla="*/ 1781 w 4287"/>
                <a:gd name="T3" fmla="*/ 2050 h 2050"/>
                <a:gd name="T4" fmla="*/ 4287 w 4287"/>
                <a:gd name="T5" fmla="*/ 853 h 2050"/>
                <a:gd name="T6" fmla="*/ 2505 w 4287"/>
                <a:gd name="T7" fmla="*/ 0 h 2050"/>
                <a:gd name="T8" fmla="*/ 0 w 4287"/>
                <a:gd name="T9" fmla="*/ 1199 h 2050"/>
              </a:gdLst>
              <a:ahLst/>
              <a:cxnLst>
                <a:cxn ang="0">
                  <a:pos x="T0" y="T1"/>
                </a:cxn>
                <a:cxn ang="0">
                  <a:pos x="T2" y="T3"/>
                </a:cxn>
                <a:cxn ang="0">
                  <a:pos x="T4" y="T5"/>
                </a:cxn>
                <a:cxn ang="0">
                  <a:pos x="T6" y="T7"/>
                </a:cxn>
                <a:cxn ang="0">
                  <a:pos x="T8" y="T9"/>
                </a:cxn>
              </a:cxnLst>
              <a:rect l="0" t="0" r="r" b="b"/>
              <a:pathLst>
                <a:path w="4287" h="2050">
                  <a:moveTo>
                    <a:pt x="0" y="1199"/>
                  </a:moveTo>
                  <a:lnTo>
                    <a:pt x="1781" y="2050"/>
                  </a:lnTo>
                  <a:lnTo>
                    <a:pt x="4287" y="853"/>
                  </a:lnTo>
                  <a:lnTo>
                    <a:pt x="2505" y="0"/>
                  </a:lnTo>
                  <a:lnTo>
                    <a:pt x="0" y="1199"/>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b="1">
                <a:latin typeface="Century Gothic" panose="020B0502020202020204" pitchFamily="34" charset="0"/>
              </a:endParaRPr>
            </a:p>
          </p:txBody>
        </p:sp>
        <p:sp>
          <p:nvSpPr>
            <p:cNvPr id="28" name="Freeform 14">
              <a:extLst>
                <a:ext uri="{FF2B5EF4-FFF2-40B4-BE49-F238E27FC236}">
                  <a16:creationId xmlns:a16="http://schemas.microsoft.com/office/drawing/2014/main" id="{26293C33-3BD7-4534-B60B-7A35C1DAC012}"/>
                </a:ext>
              </a:extLst>
            </p:cNvPr>
            <p:cNvSpPr>
              <a:spLocks/>
            </p:cNvSpPr>
            <p:nvPr/>
          </p:nvSpPr>
          <p:spPr bwMode="auto">
            <a:xfrm>
              <a:off x="3461381" y="5761371"/>
              <a:ext cx="794598" cy="465317"/>
            </a:xfrm>
            <a:custGeom>
              <a:avLst/>
              <a:gdLst>
                <a:gd name="T0" fmla="*/ 0 w 390"/>
                <a:gd name="T1" fmla="*/ 21 h 228"/>
                <a:gd name="T2" fmla="*/ 40 w 390"/>
                <a:gd name="T3" fmla="*/ 69 h 228"/>
                <a:gd name="T4" fmla="*/ 350 w 390"/>
                <a:gd name="T5" fmla="*/ 218 h 228"/>
                <a:gd name="T6" fmla="*/ 390 w 390"/>
                <a:gd name="T7" fmla="*/ 207 h 228"/>
                <a:gd name="T8" fmla="*/ 350 w 390"/>
                <a:gd name="T9" fmla="*/ 159 h 228"/>
                <a:gd name="T10" fmla="*/ 40 w 390"/>
                <a:gd name="T11" fmla="*/ 10 h 228"/>
                <a:gd name="T12" fmla="*/ 0 w 390"/>
                <a:gd name="T13" fmla="*/ 21 h 228"/>
              </a:gdLst>
              <a:ahLst/>
              <a:cxnLst>
                <a:cxn ang="0">
                  <a:pos x="T0" y="T1"/>
                </a:cxn>
                <a:cxn ang="0">
                  <a:pos x="T2" y="T3"/>
                </a:cxn>
                <a:cxn ang="0">
                  <a:pos x="T4" y="T5"/>
                </a:cxn>
                <a:cxn ang="0">
                  <a:pos x="T6" y="T7"/>
                </a:cxn>
                <a:cxn ang="0">
                  <a:pos x="T8" y="T9"/>
                </a:cxn>
                <a:cxn ang="0">
                  <a:pos x="T10" y="T11"/>
                </a:cxn>
                <a:cxn ang="0">
                  <a:pos x="T12" y="T13"/>
                </a:cxn>
              </a:cxnLst>
              <a:rect l="0" t="0" r="r" b="b"/>
              <a:pathLst>
                <a:path w="390" h="228">
                  <a:moveTo>
                    <a:pt x="0" y="21"/>
                  </a:moveTo>
                  <a:cubicBezTo>
                    <a:pt x="0" y="37"/>
                    <a:pt x="18" y="59"/>
                    <a:pt x="40" y="69"/>
                  </a:cubicBezTo>
                  <a:cubicBezTo>
                    <a:pt x="350" y="218"/>
                    <a:pt x="350" y="218"/>
                    <a:pt x="350" y="218"/>
                  </a:cubicBezTo>
                  <a:cubicBezTo>
                    <a:pt x="372" y="228"/>
                    <a:pt x="390" y="223"/>
                    <a:pt x="390" y="207"/>
                  </a:cubicBezTo>
                  <a:cubicBezTo>
                    <a:pt x="390" y="191"/>
                    <a:pt x="372" y="169"/>
                    <a:pt x="350" y="159"/>
                  </a:cubicBezTo>
                  <a:cubicBezTo>
                    <a:pt x="40" y="10"/>
                    <a:pt x="40" y="10"/>
                    <a:pt x="40" y="10"/>
                  </a:cubicBezTo>
                  <a:cubicBezTo>
                    <a:pt x="18" y="0"/>
                    <a:pt x="0" y="5"/>
                    <a:pt x="0" y="21"/>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id-ID" b="1">
                <a:latin typeface="Century Gothic" panose="020B0502020202020204" pitchFamily="34" charset="0"/>
              </a:endParaRPr>
            </a:p>
          </p:txBody>
        </p:sp>
      </p:grpSp>
      <p:grpSp>
        <p:nvGrpSpPr>
          <p:cNvPr id="4" name="Group 3">
            <a:extLst>
              <a:ext uri="{FF2B5EF4-FFF2-40B4-BE49-F238E27FC236}">
                <a16:creationId xmlns:a16="http://schemas.microsoft.com/office/drawing/2014/main" id="{2A71669D-29ED-435A-8E08-C817F43B7986}"/>
              </a:ext>
            </a:extLst>
          </p:cNvPr>
          <p:cNvGrpSpPr/>
          <p:nvPr/>
        </p:nvGrpSpPr>
        <p:grpSpPr>
          <a:xfrm>
            <a:off x="1676320" y="2990875"/>
            <a:ext cx="1518056" cy="907493"/>
            <a:chOff x="1423156" y="2499594"/>
            <a:chExt cx="2070497" cy="971415"/>
          </a:xfrm>
          <a:solidFill>
            <a:srgbClr val="66FFFF"/>
          </a:solidFill>
        </p:grpSpPr>
        <p:sp>
          <p:nvSpPr>
            <p:cNvPr id="38" name="Rectangle: Rounded Corners 37">
              <a:extLst>
                <a:ext uri="{FF2B5EF4-FFF2-40B4-BE49-F238E27FC236}">
                  <a16:creationId xmlns:a16="http://schemas.microsoft.com/office/drawing/2014/main" id="{A4976D65-6D69-43E6-B80D-709E369C3CF9}"/>
                </a:ext>
              </a:extLst>
            </p:cNvPr>
            <p:cNvSpPr/>
            <p:nvPr/>
          </p:nvSpPr>
          <p:spPr>
            <a:xfrm rot="948846">
              <a:off x="1423156" y="2556609"/>
              <a:ext cx="914401" cy="914400"/>
            </a:xfrm>
            <a:prstGeom prst="roundRect">
              <a:avLst/>
            </a:prstGeom>
            <a:solidFill>
              <a:srgbClr val="00B0F0"/>
            </a:solidFill>
            <a:ln w="9525">
              <a:no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latin typeface="Century Gothic" panose="020B0502020202020204" pitchFamily="34" charset="0"/>
              </a:endParaRPr>
            </a:p>
          </p:txBody>
        </p:sp>
        <p:sp>
          <p:nvSpPr>
            <p:cNvPr id="41" name="Rectangle: Rounded Corners 40">
              <a:extLst>
                <a:ext uri="{FF2B5EF4-FFF2-40B4-BE49-F238E27FC236}">
                  <a16:creationId xmlns:a16="http://schemas.microsoft.com/office/drawing/2014/main" id="{61AB0155-1CE0-4F34-93EF-DFFEC7DEC36E}"/>
                </a:ext>
              </a:extLst>
            </p:cNvPr>
            <p:cNvSpPr/>
            <p:nvPr/>
          </p:nvSpPr>
          <p:spPr>
            <a:xfrm rot="948846">
              <a:off x="1941907" y="2542571"/>
              <a:ext cx="914398" cy="914400"/>
            </a:xfrm>
            <a:prstGeom prst="roundRect">
              <a:avLst/>
            </a:prstGeom>
            <a:solidFill>
              <a:schemeClr val="accent4">
                <a:lumMod val="75000"/>
              </a:schemeClr>
            </a:solidFill>
            <a:ln w="9525">
              <a:no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latin typeface="Century Gothic" panose="020B0502020202020204" pitchFamily="34" charset="0"/>
              </a:endParaRPr>
            </a:p>
          </p:txBody>
        </p:sp>
        <p:sp>
          <p:nvSpPr>
            <p:cNvPr id="43" name="Rectangle: Rounded Corners 42">
              <a:extLst>
                <a:ext uri="{FF2B5EF4-FFF2-40B4-BE49-F238E27FC236}">
                  <a16:creationId xmlns:a16="http://schemas.microsoft.com/office/drawing/2014/main" id="{08B62412-2D36-470A-9C9A-D1E76038255A}"/>
                </a:ext>
              </a:extLst>
            </p:cNvPr>
            <p:cNvSpPr/>
            <p:nvPr/>
          </p:nvSpPr>
          <p:spPr>
            <a:xfrm rot="948846">
              <a:off x="2579254" y="2499594"/>
              <a:ext cx="914399" cy="914400"/>
            </a:xfrm>
            <a:prstGeom prst="roundRect">
              <a:avLst/>
            </a:prstGeom>
            <a:solidFill>
              <a:schemeClr val="bg1">
                <a:lumMod val="50000"/>
              </a:schemeClr>
            </a:solidFill>
            <a:ln w="9525">
              <a:no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latin typeface="Century Gothic" panose="020B0502020202020204" pitchFamily="34" charset="0"/>
              </a:endParaRPr>
            </a:p>
          </p:txBody>
        </p:sp>
      </p:grpSp>
      <p:sp>
        <p:nvSpPr>
          <p:cNvPr id="69" name="Cube 68">
            <a:extLst>
              <a:ext uri="{FF2B5EF4-FFF2-40B4-BE49-F238E27FC236}">
                <a16:creationId xmlns:a16="http://schemas.microsoft.com/office/drawing/2014/main" id="{7D17FDEC-1474-4115-8A1A-012F82C6FC1B}"/>
              </a:ext>
            </a:extLst>
          </p:cNvPr>
          <p:cNvSpPr/>
          <p:nvPr/>
        </p:nvSpPr>
        <p:spPr>
          <a:xfrm>
            <a:off x="2114153" y="5345180"/>
            <a:ext cx="475439" cy="685887"/>
          </a:xfrm>
          <a:prstGeom prst="cube">
            <a:avLst/>
          </a:prstGeom>
          <a:solidFill>
            <a:srgbClr val="1DC1BD"/>
          </a:solidFill>
          <a:ln w="6350">
            <a:noFill/>
          </a:ln>
          <a:effectLst>
            <a:outerShdw dist="381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entury Gothic" panose="020B0502020202020204" pitchFamily="34" charset="0"/>
            </a:endParaRPr>
          </a:p>
        </p:txBody>
      </p:sp>
      <p:sp>
        <p:nvSpPr>
          <p:cNvPr id="76" name="Cube 75">
            <a:extLst>
              <a:ext uri="{FF2B5EF4-FFF2-40B4-BE49-F238E27FC236}">
                <a16:creationId xmlns:a16="http://schemas.microsoft.com/office/drawing/2014/main" id="{8FCD88E8-E814-4A96-BD78-32920D524ED8}"/>
              </a:ext>
            </a:extLst>
          </p:cNvPr>
          <p:cNvSpPr/>
          <p:nvPr/>
        </p:nvSpPr>
        <p:spPr>
          <a:xfrm>
            <a:off x="3104187" y="4276916"/>
            <a:ext cx="475439" cy="1733175"/>
          </a:xfrm>
          <a:prstGeom prst="cube">
            <a:avLst/>
          </a:prstGeom>
          <a:solidFill>
            <a:schemeClr val="accent5">
              <a:lumMod val="50000"/>
            </a:schemeClr>
          </a:solidFill>
          <a:ln w="6350">
            <a:noFill/>
          </a:ln>
          <a:effectLst>
            <a:outerShdw dist="381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entury Gothic" panose="020B0502020202020204" pitchFamily="34" charset="0"/>
            </a:endParaRPr>
          </a:p>
        </p:txBody>
      </p:sp>
      <p:sp>
        <p:nvSpPr>
          <p:cNvPr id="77" name="Cube 76">
            <a:extLst>
              <a:ext uri="{FF2B5EF4-FFF2-40B4-BE49-F238E27FC236}">
                <a16:creationId xmlns:a16="http://schemas.microsoft.com/office/drawing/2014/main" id="{6B1A8FF0-9BD0-4175-AF13-2A64CBCB2DEA}"/>
              </a:ext>
            </a:extLst>
          </p:cNvPr>
          <p:cNvSpPr/>
          <p:nvPr/>
        </p:nvSpPr>
        <p:spPr>
          <a:xfrm>
            <a:off x="10104792" y="4021453"/>
            <a:ext cx="475440" cy="1966961"/>
          </a:xfrm>
          <a:prstGeom prst="cube">
            <a:avLst/>
          </a:prstGeom>
          <a:solidFill>
            <a:schemeClr val="accent5">
              <a:lumMod val="40000"/>
              <a:lumOff val="60000"/>
              <a:alpha val="50000"/>
            </a:schemeClr>
          </a:solidFill>
          <a:ln w="6350">
            <a:solidFill>
              <a:schemeClr val="accent1">
                <a:lumMod val="50000"/>
                <a:alpha val="40000"/>
              </a:schemeClr>
            </a:solidFill>
          </a:ln>
          <a:effectLst>
            <a:outerShdw dist="381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entury Gothic" panose="020B0502020202020204" pitchFamily="34" charset="0"/>
            </a:endParaRPr>
          </a:p>
        </p:txBody>
      </p:sp>
      <p:sp>
        <p:nvSpPr>
          <p:cNvPr id="102" name="Cube 101">
            <a:extLst>
              <a:ext uri="{FF2B5EF4-FFF2-40B4-BE49-F238E27FC236}">
                <a16:creationId xmlns:a16="http://schemas.microsoft.com/office/drawing/2014/main" id="{AA1AC37B-DE4A-45C2-8390-1EBBD08F5F9F}"/>
              </a:ext>
            </a:extLst>
          </p:cNvPr>
          <p:cNvSpPr/>
          <p:nvPr/>
        </p:nvSpPr>
        <p:spPr>
          <a:xfrm>
            <a:off x="3105353" y="4014524"/>
            <a:ext cx="475439" cy="374407"/>
          </a:xfrm>
          <a:prstGeom prst="cube">
            <a:avLst>
              <a:gd name="adj" fmla="val 35855"/>
            </a:avLst>
          </a:prstGeom>
          <a:solidFill>
            <a:schemeClr val="accent5">
              <a:lumMod val="50000"/>
            </a:schemeClr>
          </a:solidFill>
          <a:ln w="6350">
            <a:solidFill>
              <a:srgbClr val="4976C7"/>
            </a:solidFill>
          </a:ln>
          <a:effectLst>
            <a:outerShdw dist="381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entury Gothic" panose="020B0502020202020204" pitchFamily="34" charset="0"/>
            </a:endParaRPr>
          </a:p>
        </p:txBody>
      </p:sp>
      <p:sp>
        <p:nvSpPr>
          <p:cNvPr id="103" name="Cube 102">
            <a:extLst>
              <a:ext uri="{FF2B5EF4-FFF2-40B4-BE49-F238E27FC236}">
                <a16:creationId xmlns:a16="http://schemas.microsoft.com/office/drawing/2014/main" id="{D8277D7A-AF89-49C8-A320-DA63105896BA}"/>
              </a:ext>
            </a:extLst>
          </p:cNvPr>
          <p:cNvSpPr/>
          <p:nvPr/>
        </p:nvSpPr>
        <p:spPr>
          <a:xfrm>
            <a:off x="9110641" y="5323503"/>
            <a:ext cx="475439" cy="685887"/>
          </a:xfrm>
          <a:prstGeom prst="cube">
            <a:avLst/>
          </a:prstGeom>
          <a:solidFill>
            <a:srgbClr val="1DC1BD"/>
          </a:solidFill>
          <a:ln w="6350">
            <a:noFill/>
          </a:ln>
          <a:effectLst>
            <a:outerShdw dist="381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entury Gothic" panose="020B0502020202020204" pitchFamily="34" charset="0"/>
            </a:endParaRPr>
          </a:p>
        </p:txBody>
      </p:sp>
      <p:sp>
        <p:nvSpPr>
          <p:cNvPr id="104" name="Cube 103">
            <a:extLst>
              <a:ext uri="{FF2B5EF4-FFF2-40B4-BE49-F238E27FC236}">
                <a16:creationId xmlns:a16="http://schemas.microsoft.com/office/drawing/2014/main" id="{62E71ADC-CB90-4C08-89B2-FEB34E89510E}"/>
              </a:ext>
            </a:extLst>
          </p:cNvPr>
          <p:cNvSpPr/>
          <p:nvPr/>
        </p:nvSpPr>
        <p:spPr>
          <a:xfrm>
            <a:off x="10100675" y="4255239"/>
            <a:ext cx="475439" cy="1733175"/>
          </a:xfrm>
          <a:prstGeom prst="cube">
            <a:avLst/>
          </a:prstGeom>
          <a:solidFill>
            <a:schemeClr val="accent5">
              <a:lumMod val="50000"/>
            </a:schemeClr>
          </a:solidFill>
          <a:ln w="6350">
            <a:noFill/>
          </a:ln>
          <a:effectLst>
            <a:outerShdw dist="381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entury Gothic" panose="020B0502020202020204" pitchFamily="34" charset="0"/>
            </a:endParaRPr>
          </a:p>
        </p:txBody>
      </p:sp>
      <p:sp>
        <p:nvSpPr>
          <p:cNvPr id="105" name="Cube 104">
            <a:extLst>
              <a:ext uri="{FF2B5EF4-FFF2-40B4-BE49-F238E27FC236}">
                <a16:creationId xmlns:a16="http://schemas.microsoft.com/office/drawing/2014/main" id="{B465E658-7773-4995-9FE3-25E037FAF451}"/>
              </a:ext>
            </a:extLst>
          </p:cNvPr>
          <p:cNvSpPr/>
          <p:nvPr/>
        </p:nvSpPr>
        <p:spPr>
          <a:xfrm>
            <a:off x="9114122" y="5047718"/>
            <a:ext cx="475439" cy="405601"/>
          </a:xfrm>
          <a:prstGeom prst="cube">
            <a:avLst>
              <a:gd name="adj" fmla="val 35020"/>
            </a:avLst>
          </a:prstGeom>
          <a:solidFill>
            <a:schemeClr val="accent5">
              <a:lumMod val="50000"/>
            </a:schemeClr>
          </a:solidFill>
          <a:ln w="6350">
            <a:noFill/>
          </a:ln>
          <a:effectLst>
            <a:outerShdw dist="381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entury Gothic" panose="020B0502020202020204" pitchFamily="34" charset="0"/>
            </a:endParaRPr>
          </a:p>
        </p:txBody>
      </p:sp>
      <p:grpSp>
        <p:nvGrpSpPr>
          <p:cNvPr id="42" name="Group 41">
            <a:extLst>
              <a:ext uri="{FF2B5EF4-FFF2-40B4-BE49-F238E27FC236}">
                <a16:creationId xmlns:a16="http://schemas.microsoft.com/office/drawing/2014/main" id="{CEFD0C59-B557-40E5-89A0-CC0423DADC78}"/>
              </a:ext>
            </a:extLst>
          </p:cNvPr>
          <p:cNvGrpSpPr/>
          <p:nvPr/>
        </p:nvGrpSpPr>
        <p:grpSpPr>
          <a:xfrm>
            <a:off x="7565639" y="3137328"/>
            <a:ext cx="1621069" cy="912380"/>
            <a:chOff x="1343355" y="2568293"/>
            <a:chExt cx="2210998" cy="976646"/>
          </a:xfrm>
          <a:solidFill>
            <a:srgbClr val="66FFFF"/>
          </a:solidFill>
        </p:grpSpPr>
        <p:sp>
          <p:nvSpPr>
            <p:cNvPr id="44" name="Rectangle: Rounded Corners 43">
              <a:extLst>
                <a:ext uri="{FF2B5EF4-FFF2-40B4-BE49-F238E27FC236}">
                  <a16:creationId xmlns:a16="http://schemas.microsoft.com/office/drawing/2014/main" id="{BC37F758-B313-417A-B4DF-A5CCB7A6FB17}"/>
                </a:ext>
              </a:extLst>
            </p:cNvPr>
            <p:cNvSpPr/>
            <p:nvPr/>
          </p:nvSpPr>
          <p:spPr>
            <a:xfrm rot="948846">
              <a:off x="1343355" y="2568293"/>
              <a:ext cx="914400" cy="914400"/>
            </a:xfrm>
            <a:prstGeom prst="roundRect">
              <a:avLst/>
            </a:prstGeom>
            <a:solidFill>
              <a:srgbClr val="00B0F0"/>
            </a:solidFill>
            <a:ln w="9525">
              <a:no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latin typeface="Century Gothic" panose="020B0502020202020204" pitchFamily="34" charset="0"/>
              </a:endParaRPr>
            </a:p>
          </p:txBody>
        </p:sp>
        <p:sp>
          <p:nvSpPr>
            <p:cNvPr id="45" name="Rectangle: Rounded Corners 44">
              <a:extLst>
                <a:ext uri="{FF2B5EF4-FFF2-40B4-BE49-F238E27FC236}">
                  <a16:creationId xmlns:a16="http://schemas.microsoft.com/office/drawing/2014/main" id="{F3C4667A-2D58-4DF7-867F-935DB0840EA7}"/>
                </a:ext>
              </a:extLst>
            </p:cNvPr>
            <p:cNvSpPr/>
            <p:nvPr/>
          </p:nvSpPr>
          <p:spPr>
            <a:xfrm rot="948846">
              <a:off x="2013159" y="2607060"/>
              <a:ext cx="914398" cy="914400"/>
            </a:xfrm>
            <a:prstGeom prst="roundRect">
              <a:avLst/>
            </a:prstGeom>
            <a:solidFill>
              <a:schemeClr val="accent4">
                <a:lumMod val="75000"/>
              </a:schemeClr>
            </a:solidFill>
            <a:ln w="9525">
              <a:no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latin typeface="Century Gothic" panose="020B0502020202020204" pitchFamily="34" charset="0"/>
              </a:endParaRPr>
            </a:p>
          </p:txBody>
        </p:sp>
        <p:sp>
          <p:nvSpPr>
            <p:cNvPr id="46" name="Rectangle: Rounded Corners 45">
              <a:extLst>
                <a:ext uri="{FF2B5EF4-FFF2-40B4-BE49-F238E27FC236}">
                  <a16:creationId xmlns:a16="http://schemas.microsoft.com/office/drawing/2014/main" id="{D0702358-80E4-4E33-BD48-D40012173984}"/>
                </a:ext>
              </a:extLst>
            </p:cNvPr>
            <p:cNvSpPr/>
            <p:nvPr/>
          </p:nvSpPr>
          <p:spPr>
            <a:xfrm rot="948846">
              <a:off x="2639954" y="2630539"/>
              <a:ext cx="914399" cy="914400"/>
            </a:xfrm>
            <a:prstGeom prst="roundRect">
              <a:avLst/>
            </a:prstGeom>
            <a:solidFill>
              <a:schemeClr val="bg1">
                <a:lumMod val="50000"/>
              </a:schemeClr>
            </a:solidFill>
            <a:ln w="9525">
              <a:no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latin typeface="Century Gothic" panose="020B0502020202020204" pitchFamily="34" charset="0"/>
              </a:endParaRPr>
            </a:p>
          </p:txBody>
        </p:sp>
      </p:grpSp>
      <p:grpSp>
        <p:nvGrpSpPr>
          <p:cNvPr id="47" name="Group 46">
            <a:extLst>
              <a:ext uri="{FF2B5EF4-FFF2-40B4-BE49-F238E27FC236}">
                <a16:creationId xmlns:a16="http://schemas.microsoft.com/office/drawing/2014/main" id="{460F7811-ADF0-4438-AC76-C517740924A8}"/>
              </a:ext>
            </a:extLst>
          </p:cNvPr>
          <p:cNvGrpSpPr/>
          <p:nvPr/>
        </p:nvGrpSpPr>
        <p:grpSpPr>
          <a:xfrm>
            <a:off x="8291170" y="2770858"/>
            <a:ext cx="1498175" cy="924988"/>
            <a:chOff x="1087786" y="2514107"/>
            <a:chExt cx="2043380" cy="990142"/>
          </a:xfrm>
          <a:solidFill>
            <a:srgbClr val="66FFFF"/>
          </a:solidFill>
        </p:grpSpPr>
        <p:sp>
          <p:nvSpPr>
            <p:cNvPr id="48" name="Rectangle: Rounded Corners 47">
              <a:extLst>
                <a:ext uri="{FF2B5EF4-FFF2-40B4-BE49-F238E27FC236}">
                  <a16:creationId xmlns:a16="http://schemas.microsoft.com/office/drawing/2014/main" id="{58EF0263-956C-48AF-B416-CBE154FBCFCB}"/>
                </a:ext>
              </a:extLst>
            </p:cNvPr>
            <p:cNvSpPr/>
            <p:nvPr/>
          </p:nvSpPr>
          <p:spPr>
            <a:xfrm rot="948846">
              <a:off x="1087786" y="2514107"/>
              <a:ext cx="914400" cy="914400"/>
            </a:xfrm>
            <a:prstGeom prst="roundRect">
              <a:avLst/>
            </a:prstGeom>
            <a:solidFill>
              <a:schemeClr val="accent5">
                <a:lumMod val="75000"/>
              </a:schemeClr>
            </a:solidFill>
            <a:ln w="9525">
              <a:no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latin typeface="Century Gothic" panose="020B0502020202020204" pitchFamily="34" charset="0"/>
              </a:endParaRPr>
            </a:p>
          </p:txBody>
        </p:sp>
        <p:sp>
          <p:nvSpPr>
            <p:cNvPr id="49" name="Rectangle: Rounded Corners 48">
              <a:extLst>
                <a:ext uri="{FF2B5EF4-FFF2-40B4-BE49-F238E27FC236}">
                  <a16:creationId xmlns:a16="http://schemas.microsoft.com/office/drawing/2014/main" id="{2FBBD431-F74C-4FD5-A9B1-D4D9571A6755}"/>
                </a:ext>
              </a:extLst>
            </p:cNvPr>
            <p:cNvSpPr/>
            <p:nvPr/>
          </p:nvSpPr>
          <p:spPr>
            <a:xfrm rot="948846">
              <a:off x="1578318" y="2544974"/>
              <a:ext cx="914398" cy="914400"/>
            </a:xfrm>
            <a:prstGeom prst="roundRect">
              <a:avLst/>
            </a:prstGeom>
            <a:solidFill>
              <a:schemeClr val="accent2">
                <a:lumMod val="75000"/>
              </a:schemeClr>
            </a:solidFill>
            <a:ln w="9525">
              <a:no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latin typeface="Century Gothic" panose="020B0502020202020204" pitchFamily="34" charset="0"/>
              </a:endParaRPr>
            </a:p>
          </p:txBody>
        </p:sp>
        <p:sp>
          <p:nvSpPr>
            <p:cNvPr id="50" name="Rectangle: Rounded Corners 49">
              <a:extLst>
                <a:ext uri="{FF2B5EF4-FFF2-40B4-BE49-F238E27FC236}">
                  <a16:creationId xmlns:a16="http://schemas.microsoft.com/office/drawing/2014/main" id="{18BF2D63-F7FC-4BFC-A707-584D5DF2FF7B}"/>
                </a:ext>
              </a:extLst>
            </p:cNvPr>
            <p:cNvSpPr/>
            <p:nvPr/>
          </p:nvSpPr>
          <p:spPr>
            <a:xfrm rot="948846">
              <a:off x="2216767" y="2589849"/>
              <a:ext cx="914399" cy="914400"/>
            </a:xfrm>
            <a:prstGeom prst="roundRect">
              <a:avLst/>
            </a:prstGeom>
            <a:solidFill>
              <a:schemeClr val="accent6">
                <a:lumMod val="75000"/>
              </a:schemeClr>
            </a:solidFill>
            <a:ln w="9525">
              <a:no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latin typeface="Century Gothic" panose="020B0502020202020204" pitchFamily="34" charset="0"/>
              </a:endParaRPr>
            </a:p>
          </p:txBody>
        </p:sp>
      </p:grpSp>
      <p:sp>
        <p:nvSpPr>
          <p:cNvPr id="51" name="TextBox 50">
            <a:extLst>
              <a:ext uri="{FF2B5EF4-FFF2-40B4-BE49-F238E27FC236}">
                <a16:creationId xmlns:a16="http://schemas.microsoft.com/office/drawing/2014/main" id="{B689B122-2F58-4BFD-9FA0-A4B081887B01}"/>
              </a:ext>
            </a:extLst>
          </p:cNvPr>
          <p:cNvSpPr txBox="1"/>
          <p:nvPr/>
        </p:nvSpPr>
        <p:spPr>
          <a:xfrm>
            <a:off x="334473" y="2610070"/>
            <a:ext cx="1171717" cy="461665"/>
          </a:xfrm>
          <a:prstGeom prst="rect">
            <a:avLst/>
          </a:prstGeom>
          <a:noFill/>
        </p:spPr>
        <p:txBody>
          <a:bodyPr wrap="square" rtlCol="0">
            <a:spAutoFit/>
          </a:bodyPr>
          <a:lstStyle/>
          <a:p>
            <a:r>
              <a:rPr lang="en-IN" sz="1200" b="1" dirty="0">
                <a:solidFill>
                  <a:schemeClr val="bg1">
                    <a:lumMod val="95000"/>
                  </a:schemeClr>
                </a:solidFill>
                <a:latin typeface="Century Gothic" panose="020B0502020202020204" pitchFamily="34" charset="0"/>
                <a:cs typeface="Aharoni" panose="02010803020104030203" pitchFamily="2" charset="-79"/>
              </a:rPr>
              <a:t>Applications accessed</a:t>
            </a:r>
          </a:p>
        </p:txBody>
      </p:sp>
      <p:cxnSp>
        <p:nvCxnSpPr>
          <p:cNvPr id="5" name="Connector: Curved 4">
            <a:extLst>
              <a:ext uri="{FF2B5EF4-FFF2-40B4-BE49-F238E27FC236}">
                <a16:creationId xmlns:a16="http://schemas.microsoft.com/office/drawing/2014/main" id="{66BD106D-A6D7-48EB-826D-AA03604C0594}"/>
              </a:ext>
            </a:extLst>
          </p:cNvPr>
          <p:cNvCxnSpPr>
            <a:cxnSpLocks/>
            <a:stCxn id="51" idx="2"/>
          </p:cNvCxnSpPr>
          <p:nvPr/>
        </p:nvCxnSpPr>
        <p:spPr>
          <a:xfrm rot="16200000" flipH="1">
            <a:off x="1039245" y="2952822"/>
            <a:ext cx="462140" cy="699966"/>
          </a:xfrm>
          <a:prstGeom prst="curved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or: Curved 53">
            <a:extLst>
              <a:ext uri="{FF2B5EF4-FFF2-40B4-BE49-F238E27FC236}">
                <a16:creationId xmlns:a16="http://schemas.microsoft.com/office/drawing/2014/main" id="{E38DA9E6-975A-4EFF-A3CA-E279A656949B}"/>
              </a:ext>
            </a:extLst>
          </p:cNvPr>
          <p:cNvCxnSpPr>
            <a:cxnSpLocks/>
            <a:stCxn id="121" idx="1"/>
          </p:cNvCxnSpPr>
          <p:nvPr/>
        </p:nvCxnSpPr>
        <p:spPr>
          <a:xfrm rot="10800000" flipV="1">
            <a:off x="9399833" y="2914632"/>
            <a:ext cx="1120638" cy="748183"/>
          </a:xfrm>
          <a:prstGeom prst="curved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Curved 56">
            <a:extLst>
              <a:ext uri="{FF2B5EF4-FFF2-40B4-BE49-F238E27FC236}">
                <a16:creationId xmlns:a16="http://schemas.microsoft.com/office/drawing/2014/main" id="{37796276-B723-49BB-B7EE-102EB3C2EE8F}"/>
              </a:ext>
            </a:extLst>
          </p:cNvPr>
          <p:cNvCxnSpPr>
            <a:cxnSpLocks/>
            <a:stCxn id="121" idx="1"/>
          </p:cNvCxnSpPr>
          <p:nvPr/>
        </p:nvCxnSpPr>
        <p:spPr>
          <a:xfrm rot="10800000" flipV="1">
            <a:off x="9782685" y="2914633"/>
            <a:ext cx="737786" cy="488386"/>
          </a:xfrm>
          <a:prstGeom prst="curved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6BD78ED7-0584-4312-A63C-0E3E505FA431}"/>
              </a:ext>
            </a:extLst>
          </p:cNvPr>
          <p:cNvSpPr txBox="1"/>
          <p:nvPr/>
        </p:nvSpPr>
        <p:spPr>
          <a:xfrm>
            <a:off x="2011862" y="6057450"/>
            <a:ext cx="613220" cy="276999"/>
          </a:xfrm>
          <a:prstGeom prst="rect">
            <a:avLst/>
          </a:prstGeom>
          <a:noFill/>
        </p:spPr>
        <p:txBody>
          <a:bodyPr wrap="square" rtlCol="0">
            <a:spAutoFit/>
          </a:bodyPr>
          <a:lstStyle/>
          <a:p>
            <a:r>
              <a:rPr lang="en-IN" sz="1200" b="1" dirty="0">
                <a:solidFill>
                  <a:schemeClr val="bg1">
                    <a:lumMod val="95000"/>
                  </a:schemeClr>
                </a:solidFill>
                <a:latin typeface="Century Gothic" panose="020B0502020202020204" pitchFamily="34" charset="0"/>
                <a:cs typeface="Aharoni" panose="02010803020104030203" pitchFamily="2" charset="-79"/>
              </a:rPr>
              <a:t>RAM</a:t>
            </a:r>
          </a:p>
        </p:txBody>
      </p:sp>
      <p:sp>
        <p:nvSpPr>
          <p:cNvPr id="66" name="TextBox 65">
            <a:extLst>
              <a:ext uri="{FF2B5EF4-FFF2-40B4-BE49-F238E27FC236}">
                <a16:creationId xmlns:a16="http://schemas.microsoft.com/office/drawing/2014/main" id="{1E550622-622A-473F-BF5A-7EF61DAA087B}"/>
              </a:ext>
            </a:extLst>
          </p:cNvPr>
          <p:cNvSpPr txBox="1"/>
          <p:nvPr/>
        </p:nvSpPr>
        <p:spPr>
          <a:xfrm>
            <a:off x="3099690" y="6057449"/>
            <a:ext cx="613220" cy="276999"/>
          </a:xfrm>
          <a:prstGeom prst="rect">
            <a:avLst/>
          </a:prstGeom>
          <a:noFill/>
        </p:spPr>
        <p:txBody>
          <a:bodyPr wrap="square" rtlCol="0">
            <a:spAutoFit/>
          </a:bodyPr>
          <a:lstStyle/>
          <a:p>
            <a:r>
              <a:rPr lang="en-IN" sz="1200" b="1" dirty="0">
                <a:solidFill>
                  <a:schemeClr val="bg1">
                    <a:lumMod val="95000"/>
                  </a:schemeClr>
                </a:solidFill>
                <a:latin typeface="Century Gothic" panose="020B0502020202020204" pitchFamily="34" charset="0"/>
                <a:cs typeface="Aharoni" panose="02010803020104030203" pitchFamily="2" charset="-79"/>
              </a:rPr>
              <a:t>ROM</a:t>
            </a:r>
          </a:p>
        </p:txBody>
      </p:sp>
      <p:sp>
        <p:nvSpPr>
          <p:cNvPr id="52" name="TextBox 51">
            <a:extLst>
              <a:ext uri="{FF2B5EF4-FFF2-40B4-BE49-F238E27FC236}">
                <a16:creationId xmlns:a16="http://schemas.microsoft.com/office/drawing/2014/main" id="{88EBB355-B3FA-4038-9CC4-D8C5F6DACEA7}"/>
              </a:ext>
            </a:extLst>
          </p:cNvPr>
          <p:cNvSpPr txBox="1"/>
          <p:nvPr/>
        </p:nvSpPr>
        <p:spPr>
          <a:xfrm>
            <a:off x="9065303" y="6082206"/>
            <a:ext cx="613220" cy="276999"/>
          </a:xfrm>
          <a:prstGeom prst="rect">
            <a:avLst/>
          </a:prstGeom>
          <a:noFill/>
        </p:spPr>
        <p:txBody>
          <a:bodyPr wrap="square" rtlCol="0">
            <a:spAutoFit/>
          </a:bodyPr>
          <a:lstStyle/>
          <a:p>
            <a:r>
              <a:rPr lang="en-IN" sz="1200" b="1" dirty="0">
                <a:solidFill>
                  <a:schemeClr val="bg1">
                    <a:lumMod val="95000"/>
                  </a:schemeClr>
                </a:solidFill>
                <a:latin typeface="Century Gothic" panose="020B0502020202020204" pitchFamily="34" charset="0"/>
                <a:cs typeface="Aharoni" panose="02010803020104030203" pitchFamily="2" charset="-79"/>
              </a:rPr>
              <a:t>RAM</a:t>
            </a:r>
          </a:p>
        </p:txBody>
      </p:sp>
      <p:sp>
        <p:nvSpPr>
          <p:cNvPr id="53" name="TextBox 52">
            <a:extLst>
              <a:ext uri="{FF2B5EF4-FFF2-40B4-BE49-F238E27FC236}">
                <a16:creationId xmlns:a16="http://schemas.microsoft.com/office/drawing/2014/main" id="{7895D318-B423-427F-B75C-695349497DA1}"/>
              </a:ext>
            </a:extLst>
          </p:cNvPr>
          <p:cNvSpPr txBox="1"/>
          <p:nvPr/>
        </p:nvSpPr>
        <p:spPr>
          <a:xfrm>
            <a:off x="10100674" y="6082204"/>
            <a:ext cx="811959" cy="276999"/>
          </a:xfrm>
          <a:prstGeom prst="rect">
            <a:avLst/>
          </a:prstGeom>
          <a:noFill/>
        </p:spPr>
        <p:txBody>
          <a:bodyPr wrap="square" rtlCol="0">
            <a:spAutoFit/>
          </a:bodyPr>
          <a:lstStyle/>
          <a:p>
            <a:r>
              <a:rPr lang="en-IN" sz="1200" b="1" dirty="0">
                <a:solidFill>
                  <a:schemeClr val="bg1">
                    <a:lumMod val="95000"/>
                  </a:schemeClr>
                </a:solidFill>
                <a:latin typeface="Century Gothic" panose="020B0502020202020204" pitchFamily="34" charset="0"/>
                <a:cs typeface="Aharoni" panose="02010803020104030203" pitchFamily="2" charset="-79"/>
              </a:rPr>
              <a:t>ROM</a:t>
            </a:r>
          </a:p>
        </p:txBody>
      </p:sp>
      <p:sp>
        <p:nvSpPr>
          <p:cNvPr id="3" name="TextBox 2">
            <a:extLst>
              <a:ext uri="{FF2B5EF4-FFF2-40B4-BE49-F238E27FC236}">
                <a16:creationId xmlns:a16="http://schemas.microsoft.com/office/drawing/2014/main" id="{2E151F9F-3270-423D-976C-01EE5976A80F}"/>
              </a:ext>
            </a:extLst>
          </p:cNvPr>
          <p:cNvSpPr txBox="1"/>
          <p:nvPr/>
        </p:nvSpPr>
        <p:spPr>
          <a:xfrm rot="1851868">
            <a:off x="1614372" y="3339499"/>
            <a:ext cx="561372" cy="246221"/>
          </a:xfrm>
          <a:prstGeom prst="rect">
            <a:avLst/>
          </a:prstGeom>
          <a:noFill/>
        </p:spPr>
        <p:txBody>
          <a:bodyPr wrap="none" rtlCol="0">
            <a:spAutoFit/>
          </a:bodyPr>
          <a:lstStyle/>
          <a:p>
            <a:r>
              <a:rPr lang="en-IN" sz="1000" b="1" dirty="0">
                <a:solidFill>
                  <a:schemeClr val="bg1"/>
                </a:solidFill>
                <a:latin typeface="Century Gothic" panose="020B0502020202020204" pitchFamily="34" charset="0"/>
                <a:cs typeface="Aharoni" panose="02010803020104030203" pitchFamily="2" charset="-79"/>
              </a:rPr>
              <a:t>App 1</a:t>
            </a:r>
          </a:p>
        </p:txBody>
      </p:sp>
      <p:sp>
        <p:nvSpPr>
          <p:cNvPr id="55" name="TextBox 54">
            <a:extLst>
              <a:ext uri="{FF2B5EF4-FFF2-40B4-BE49-F238E27FC236}">
                <a16:creationId xmlns:a16="http://schemas.microsoft.com/office/drawing/2014/main" id="{2BDD1F0C-57D2-4571-AFDF-7777737CC1FC}"/>
              </a:ext>
            </a:extLst>
          </p:cNvPr>
          <p:cNvSpPr txBox="1"/>
          <p:nvPr/>
        </p:nvSpPr>
        <p:spPr>
          <a:xfrm rot="1851868">
            <a:off x="2092267" y="3328312"/>
            <a:ext cx="561372" cy="246221"/>
          </a:xfrm>
          <a:prstGeom prst="rect">
            <a:avLst/>
          </a:prstGeom>
          <a:noFill/>
        </p:spPr>
        <p:txBody>
          <a:bodyPr wrap="none" rtlCol="0">
            <a:spAutoFit/>
          </a:bodyPr>
          <a:lstStyle/>
          <a:p>
            <a:r>
              <a:rPr lang="en-IN" sz="1000" b="1" dirty="0">
                <a:solidFill>
                  <a:schemeClr val="bg1"/>
                </a:solidFill>
                <a:latin typeface="Century Gothic" panose="020B0502020202020204" pitchFamily="34" charset="0"/>
                <a:cs typeface="Aharoni" panose="02010803020104030203" pitchFamily="2" charset="-79"/>
              </a:rPr>
              <a:t>App 2</a:t>
            </a:r>
          </a:p>
        </p:txBody>
      </p:sp>
      <p:sp>
        <p:nvSpPr>
          <p:cNvPr id="56" name="TextBox 55">
            <a:extLst>
              <a:ext uri="{FF2B5EF4-FFF2-40B4-BE49-F238E27FC236}">
                <a16:creationId xmlns:a16="http://schemas.microsoft.com/office/drawing/2014/main" id="{4F7E1DCB-0F28-4A65-A832-007884DA5E7B}"/>
              </a:ext>
            </a:extLst>
          </p:cNvPr>
          <p:cNvSpPr txBox="1"/>
          <p:nvPr/>
        </p:nvSpPr>
        <p:spPr>
          <a:xfrm rot="1851868">
            <a:off x="2588927" y="3288163"/>
            <a:ext cx="561372" cy="246221"/>
          </a:xfrm>
          <a:prstGeom prst="rect">
            <a:avLst/>
          </a:prstGeom>
          <a:noFill/>
        </p:spPr>
        <p:txBody>
          <a:bodyPr wrap="none" rtlCol="0">
            <a:spAutoFit/>
          </a:bodyPr>
          <a:lstStyle/>
          <a:p>
            <a:r>
              <a:rPr lang="en-IN" sz="1000" b="1" dirty="0">
                <a:solidFill>
                  <a:schemeClr val="bg1"/>
                </a:solidFill>
                <a:latin typeface="Century Gothic" panose="020B0502020202020204" pitchFamily="34" charset="0"/>
                <a:cs typeface="Aharoni" panose="02010803020104030203" pitchFamily="2" charset="-79"/>
              </a:rPr>
              <a:t>App 3</a:t>
            </a:r>
          </a:p>
        </p:txBody>
      </p:sp>
      <p:sp>
        <p:nvSpPr>
          <p:cNvPr id="59" name="TextBox 58">
            <a:extLst>
              <a:ext uri="{FF2B5EF4-FFF2-40B4-BE49-F238E27FC236}">
                <a16:creationId xmlns:a16="http://schemas.microsoft.com/office/drawing/2014/main" id="{5884C295-2E82-4494-9A86-5CB5DFF558D5}"/>
              </a:ext>
            </a:extLst>
          </p:cNvPr>
          <p:cNvSpPr txBox="1"/>
          <p:nvPr/>
        </p:nvSpPr>
        <p:spPr>
          <a:xfrm rot="1580555">
            <a:off x="7585677" y="3460851"/>
            <a:ext cx="561372" cy="246221"/>
          </a:xfrm>
          <a:prstGeom prst="rect">
            <a:avLst/>
          </a:prstGeom>
          <a:noFill/>
        </p:spPr>
        <p:txBody>
          <a:bodyPr wrap="none" rtlCol="0">
            <a:spAutoFit/>
          </a:bodyPr>
          <a:lstStyle/>
          <a:p>
            <a:r>
              <a:rPr lang="en-IN" sz="1000" b="1" dirty="0">
                <a:solidFill>
                  <a:schemeClr val="bg1"/>
                </a:solidFill>
                <a:latin typeface="Century Gothic" panose="020B0502020202020204" pitchFamily="34" charset="0"/>
                <a:cs typeface="Aharoni" panose="02010803020104030203" pitchFamily="2" charset="-79"/>
              </a:rPr>
              <a:t>App 1</a:t>
            </a:r>
          </a:p>
        </p:txBody>
      </p:sp>
      <p:sp>
        <p:nvSpPr>
          <p:cNvPr id="60" name="TextBox 59">
            <a:extLst>
              <a:ext uri="{FF2B5EF4-FFF2-40B4-BE49-F238E27FC236}">
                <a16:creationId xmlns:a16="http://schemas.microsoft.com/office/drawing/2014/main" id="{E7FC69C1-187E-43C1-BD8D-65EE17DF10F8}"/>
              </a:ext>
            </a:extLst>
          </p:cNvPr>
          <p:cNvSpPr txBox="1"/>
          <p:nvPr/>
        </p:nvSpPr>
        <p:spPr>
          <a:xfrm rot="1571315">
            <a:off x="8084300" y="3500375"/>
            <a:ext cx="561372" cy="246221"/>
          </a:xfrm>
          <a:prstGeom prst="rect">
            <a:avLst/>
          </a:prstGeom>
          <a:noFill/>
        </p:spPr>
        <p:txBody>
          <a:bodyPr wrap="none" rtlCol="0">
            <a:spAutoFit/>
          </a:bodyPr>
          <a:lstStyle/>
          <a:p>
            <a:r>
              <a:rPr lang="en-IN" sz="1000" b="1" dirty="0">
                <a:solidFill>
                  <a:schemeClr val="bg1"/>
                </a:solidFill>
                <a:latin typeface="Century Gothic" panose="020B0502020202020204" pitchFamily="34" charset="0"/>
                <a:cs typeface="Aharoni" panose="02010803020104030203" pitchFamily="2" charset="-79"/>
              </a:rPr>
              <a:t>App 2</a:t>
            </a:r>
          </a:p>
        </p:txBody>
      </p:sp>
      <p:sp>
        <p:nvSpPr>
          <p:cNvPr id="61" name="TextBox 60">
            <a:extLst>
              <a:ext uri="{FF2B5EF4-FFF2-40B4-BE49-F238E27FC236}">
                <a16:creationId xmlns:a16="http://schemas.microsoft.com/office/drawing/2014/main" id="{A7E36004-96CF-4205-AAC1-EC450F3EF519}"/>
              </a:ext>
            </a:extLst>
          </p:cNvPr>
          <p:cNvSpPr txBox="1"/>
          <p:nvPr/>
        </p:nvSpPr>
        <p:spPr>
          <a:xfrm rot="1592177">
            <a:off x="8614265" y="3513019"/>
            <a:ext cx="561372" cy="246221"/>
          </a:xfrm>
          <a:prstGeom prst="rect">
            <a:avLst/>
          </a:prstGeom>
          <a:noFill/>
        </p:spPr>
        <p:txBody>
          <a:bodyPr wrap="none" rtlCol="0">
            <a:spAutoFit/>
          </a:bodyPr>
          <a:lstStyle/>
          <a:p>
            <a:r>
              <a:rPr lang="en-IN" sz="1000" b="1" dirty="0">
                <a:solidFill>
                  <a:schemeClr val="bg1"/>
                </a:solidFill>
                <a:latin typeface="Century Gothic" panose="020B0502020202020204" pitchFamily="34" charset="0"/>
                <a:cs typeface="Aharoni" panose="02010803020104030203" pitchFamily="2" charset="-79"/>
              </a:rPr>
              <a:t>App 3</a:t>
            </a:r>
          </a:p>
        </p:txBody>
      </p:sp>
      <p:sp>
        <p:nvSpPr>
          <p:cNvPr id="62" name="TextBox 61">
            <a:extLst>
              <a:ext uri="{FF2B5EF4-FFF2-40B4-BE49-F238E27FC236}">
                <a16:creationId xmlns:a16="http://schemas.microsoft.com/office/drawing/2014/main" id="{F43D4EC0-466C-49E2-8BE7-CF4321FE4B2F}"/>
              </a:ext>
            </a:extLst>
          </p:cNvPr>
          <p:cNvSpPr txBox="1"/>
          <p:nvPr/>
        </p:nvSpPr>
        <p:spPr>
          <a:xfrm rot="1580555">
            <a:off x="8196964" y="3084123"/>
            <a:ext cx="561372" cy="246221"/>
          </a:xfrm>
          <a:prstGeom prst="rect">
            <a:avLst/>
          </a:prstGeom>
          <a:noFill/>
        </p:spPr>
        <p:txBody>
          <a:bodyPr wrap="none" rtlCol="0">
            <a:spAutoFit/>
          </a:bodyPr>
          <a:lstStyle/>
          <a:p>
            <a:r>
              <a:rPr lang="en-IN" sz="1000" b="1" dirty="0">
                <a:solidFill>
                  <a:schemeClr val="bg1"/>
                </a:solidFill>
                <a:latin typeface="Century Gothic" panose="020B0502020202020204" pitchFamily="34" charset="0"/>
                <a:cs typeface="Aharoni" panose="02010803020104030203" pitchFamily="2" charset="-79"/>
              </a:rPr>
              <a:t>App 4</a:t>
            </a:r>
          </a:p>
        </p:txBody>
      </p:sp>
      <p:sp>
        <p:nvSpPr>
          <p:cNvPr id="63" name="TextBox 62">
            <a:extLst>
              <a:ext uri="{FF2B5EF4-FFF2-40B4-BE49-F238E27FC236}">
                <a16:creationId xmlns:a16="http://schemas.microsoft.com/office/drawing/2014/main" id="{4AEC3593-F150-4497-82E3-55037C25B861}"/>
              </a:ext>
            </a:extLst>
          </p:cNvPr>
          <p:cNvSpPr txBox="1"/>
          <p:nvPr/>
        </p:nvSpPr>
        <p:spPr>
          <a:xfrm rot="1571315">
            <a:off x="8695587" y="3123645"/>
            <a:ext cx="561372" cy="246221"/>
          </a:xfrm>
          <a:prstGeom prst="rect">
            <a:avLst/>
          </a:prstGeom>
          <a:noFill/>
        </p:spPr>
        <p:txBody>
          <a:bodyPr wrap="none" rtlCol="0">
            <a:spAutoFit/>
          </a:bodyPr>
          <a:lstStyle/>
          <a:p>
            <a:r>
              <a:rPr lang="en-IN" sz="1000" b="1" dirty="0">
                <a:solidFill>
                  <a:schemeClr val="bg1"/>
                </a:solidFill>
                <a:latin typeface="Century Gothic" panose="020B0502020202020204" pitchFamily="34" charset="0"/>
                <a:cs typeface="Aharoni" panose="02010803020104030203" pitchFamily="2" charset="-79"/>
              </a:rPr>
              <a:t>App 5</a:t>
            </a:r>
          </a:p>
        </p:txBody>
      </p:sp>
      <p:sp>
        <p:nvSpPr>
          <p:cNvPr id="64" name="TextBox 63">
            <a:extLst>
              <a:ext uri="{FF2B5EF4-FFF2-40B4-BE49-F238E27FC236}">
                <a16:creationId xmlns:a16="http://schemas.microsoft.com/office/drawing/2014/main" id="{9ECF3F04-E721-4BB8-837E-8676BDE5BEF7}"/>
              </a:ext>
            </a:extLst>
          </p:cNvPr>
          <p:cNvSpPr txBox="1"/>
          <p:nvPr/>
        </p:nvSpPr>
        <p:spPr>
          <a:xfrm rot="1592177">
            <a:off x="9225552" y="3136289"/>
            <a:ext cx="561372" cy="246221"/>
          </a:xfrm>
          <a:prstGeom prst="rect">
            <a:avLst/>
          </a:prstGeom>
          <a:noFill/>
        </p:spPr>
        <p:txBody>
          <a:bodyPr wrap="none" rtlCol="0">
            <a:spAutoFit/>
          </a:bodyPr>
          <a:lstStyle/>
          <a:p>
            <a:r>
              <a:rPr lang="en-IN" sz="1000" b="1" dirty="0">
                <a:solidFill>
                  <a:schemeClr val="bg1"/>
                </a:solidFill>
                <a:latin typeface="Century Gothic" panose="020B0502020202020204" pitchFamily="34" charset="0"/>
                <a:cs typeface="Aharoni" panose="02010803020104030203" pitchFamily="2" charset="-79"/>
              </a:rPr>
              <a:t>App 6</a:t>
            </a:r>
          </a:p>
        </p:txBody>
      </p:sp>
      <p:sp>
        <p:nvSpPr>
          <p:cNvPr id="67" name="TextBox 66">
            <a:extLst>
              <a:ext uri="{FF2B5EF4-FFF2-40B4-BE49-F238E27FC236}">
                <a16:creationId xmlns:a16="http://schemas.microsoft.com/office/drawing/2014/main" id="{5CEDD641-7D49-4437-98BA-D52E521B04E5}"/>
              </a:ext>
            </a:extLst>
          </p:cNvPr>
          <p:cNvSpPr txBox="1"/>
          <p:nvPr/>
        </p:nvSpPr>
        <p:spPr>
          <a:xfrm>
            <a:off x="5130177" y="4873606"/>
            <a:ext cx="938023" cy="738664"/>
          </a:xfrm>
          <a:prstGeom prst="rect">
            <a:avLst/>
          </a:prstGeom>
          <a:noFill/>
        </p:spPr>
        <p:txBody>
          <a:bodyPr wrap="square" rtlCol="0">
            <a:spAutoFit/>
          </a:bodyPr>
          <a:lstStyle/>
          <a:p>
            <a:r>
              <a:rPr lang="en-IN" sz="1400" b="1" dirty="0">
                <a:solidFill>
                  <a:schemeClr val="bg1">
                    <a:lumMod val="95000"/>
                  </a:schemeClr>
                </a:solidFill>
                <a:latin typeface="Century Gothic" panose="020B0502020202020204" pitchFamily="34" charset="0"/>
                <a:cs typeface="Aharoni" panose="02010803020104030203" pitchFamily="2" charset="-79"/>
              </a:rPr>
              <a:t>Internal Memory: 128 GB </a:t>
            </a:r>
          </a:p>
        </p:txBody>
      </p:sp>
      <p:sp>
        <p:nvSpPr>
          <p:cNvPr id="68" name="Rectangle: Rounded Corners 67">
            <a:extLst>
              <a:ext uri="{FF2B5EF4-FFF2-40B4-BE49-F238E27FC236}">
                <a16:creationId xmlns:a16="http://schemas.microsoft.com/office/drawing/2014/main" id="{5B5AAD83-E94D-4A8C-9D72-D3119AB1CD40}"/>
              </a:ext>
            </a:extLst>
          </p:cNvPr>
          <p:cNvSpPr/>
          <p:nvPr/>
        </p:nvSpPr>
        <p:spPr>
          <a:xfrm>
            <a:off x="268498" y="1927642"/>
            <a:ext cx="5733727" cy="575555"/>
          </a:xfrm>
          <a:prstGeom prst="roundRect">
            <a:avLst>
              <a:gd name="adj" fmla="val 23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9000"/>
              </a:lnSpc>
            </a:pPr>
            <a:r>
              <a:rPr lang="en-US" sz="1400" b="1" dirty="0">
                <a:solidFill>
                  <a:srgbClr val="FFFF00"/>
                </a:solidFill>
                <a:latin typeface="Century Gothic" panose="020B0502020202020204" pitchFamily="34" charset="0"/>
                <a:ea typeface="Open Sans" panose="020B0606030504020204" pitchFamily="34" charset="0"/>
                <a:cs typeface="Aharoni" panose="02010803020104030203" pitchFamily="2" charset="-79"/>
              </a:rPr>
              <a:t>When virtual RAM is not Activated</a:t>
            </a:r>
          </a:p>
        </p:txBody>
      </p:sp>
      <p:cxnSp>
        <p:nvCxnSpPr>
          <p:cNvPr id="18" name="Straight Connector 17">
            <a:extLst>
              <a:ext uri="{FF2B5EF4-FFF2-40B4-BE49-F238E27FC236}">
                <a16:creationId xmlns:a16="http://schemas.microsoft.com/office/drawing/2014/main" id="{2D82BB16-47D4-48C5-B286-86F659A8D5AF}"/>
              </a:ext>
            </a:extLst>
          </p:cNvPr>
          <p:cNvCxnSpPr>
            <a:cxnSpLocks/>
          </p:cNvCxnSpPr>
          <p:nvPr/>
        </p:nvCxnSpPr>
        <p:spPr>
          <a:xfrm flipV="1">
            <a:off x="3598086" y="3979149"/>
            <a:ext cx="2108447" cy="15739"/>
          </a:xfrm>
          <a:prstGeom prst="line">
            <a:avLst/>
          </a:prstGeom>
          <a:ln>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285E285-BB65-4E23-9DF3-E03E4BA2F225}"/>
              </a:ext>
            </a:extLst>
          </p:cNvPr>
          <p:cNvCxnSpPr>
            <a:cxnSpLocks/>
          </p:cNvCxnSpPr>
          <p:nvPr/>
        </p:nvCxnSpPr>
        <p:spPr>
          <a:xfrm flipV="1">
            <a:off x="3451482" y="5997198"/>
            <a:ext cx="2233207" cy="17513"/>
          </a:xfrm>
          <a:prstGeom prst="line">
            <a:avLst/>
          </a:prstGeom>
          <a:ln>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FC10CB3-5BD7-410E-A805-DDBB60EC9DBA}"/>
              </a:ext>
            </a:extLst>
          </p:cNvPr>
          <p:cNvCxnSpPr>
            <a:cxnSpLocks/>
          </p:cNvCxnSpPr>
          <p:nvPr/>
        </p:nvCxnSpPr>
        <p:spPr>
          <a:xfrm flipV="1">
            <a:off x="3551753" y="4372551"/>
            <a:ext cx="1626825" cy="11487"/>
          </a:xfrm>
          <a:prstGeom prst="line">
            <a:avLst/>
          </a:prstGeom>
          <a:ln>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4261691A-E19D-49F1-AB5F-187914BC6B86}"/>
              </a:ext>
            </a:extLst>
          </p:cNvPr>
          <p:cNvSpPr txBox="1"/>
          <p:nvPr/>
        </p:nvSpPr>
        <p:spPr>
          <a:xfrm>
            <a:off x="3567766" y="3933203"/>
            <a:ext cx="2358151" cy="523220"/>
          </a:xfrm>
          <a:prstGeom prst="rect">
            <a:avLst/>
          </a:prstGeom>
          <a:noFill/>
        </p:spPr>
        <p:txBody>
          <a:bodyPr wrap="square" rtlCol="0">
            <a:spAutoFit/>
          </a:bodyPr>
          <a:lstStyle/>
          <a:p>
            <a:r>
              <a:rPr lang="en-IN" sz="1400" b="1" dirty="0">
                <a:solidFill>
                  <a:schemeClr val="bg1">
                    <a:lumMod val="95000"/>
                  </a:schemeClr>
                </a:solidFill>
                <a:latin typeface="Century Gothic" panose="020B0502020202020204" pitchFamily="34" charset="0"/>
                <a:cs typeface="Aharoni" panose="02010803020104030203" pitchFamily="2" charset="-79"/>
              </a:rPr>
              <a:t>Designated Memory for V-RAM: 3GB </a:t>
            </a:r>
          </a:p>
        </p:txBody>
      </p:sp>
      <p:cxnSp>
        <p:nvCxnSpPr>
          <p:cNvPr id="92" name="Straight Connector 91">
            <a:extLst>
              <a:ext uri="{FF2B5EF4-FFF2-40B4-BE49-F238E27FC236}">
                <a16:creationId xmlns:a16="http://schemas.microsoft.com/office/drawing/2014/main" id="{BCBC2386-0E78-493F-AF7B-4E1DAA13D056}"/>
              </a:ext>
            </a:extLst>
          </p:cNvPr>
          <p:cNvCxnSpPr>
            <a:cxnSpLocks/>
          </p:cNvCxnSpPr>
          <p:nvPr/>
        </p:nvCxnSpPr>
        <p:spPr>
          <a:xfrm flipV="1">
            <a:off x="743787" y="5340278"/>
            <a:ext cx="1444371" cy="14347"/>
          </a:xfrm>
          <a:prstGeom prst="line">
            <a:avLst/>
          </a:prstGeom>
          <a:ln>
            <a:solidFill>
              <a:srgbClr val="87EDEB"/>
            </a:solidFill>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EF3DDA2-935E-4399-81B2-1DB24644D180}"/>
              </a:ext>
            </a:extLst>
          </p:cNvPr>
          <p:cNvCxnSpPr>
            <a:cxnSpLocks/>
          </p:cNvCxnSpPr>
          <p:nvPr/>
        </p:nvCxnSpPr>
        <p:spPr>
          <a:xfrm flipV="1">
            <a:off x="713734" y="6010658"/>
            <a:ext cx="1392591" cy="14907"/>
          </a:xfrm>
          <a:prstGeom prst="line">
            <a:avLst/>
          </a:prstGeom>
          <a:ln>
            <a:solidFill>
              <a:srgbClr val="87EDEB"/>
            </a:solidFill>
            <a:prstDash val="dash"/>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3A6ACC6-B7BA-4D9E-A252-314481E6B24A}"/>
              </a:ext>
            </a:extLst>
          </p:cNvPr>
          <p:cNvSpPr txBox="1"/>
          <p:nvPr/>
        </p:nvSpPr>
        <p:spPr>
          <a:xfrm>
            <a:off x="742071" y="5440573"/>
            <a:ext cx="1008299" cy="523220"/>
          </a:xfrm>
          <a:prstGeom prst="rect">
            <a:avLst/>
          </a:prstGeom>
          <a:noFill/>
        </p:spPr>
        <p:txBody>
          <a:bodyPr wrap="square" rtlCol="0">
            <a:spAutoFit/>
          </a:bodyPr>
          <a:lstStyle/>
          <a:p>
            <a:r>
              <a:rPr lang="en-IN" sz="1400" b="1" dirty="0">
                <a:solidFill>
                  <a:schemeClr val="bg1">
                    <a:lumMod val="95000"/>
                  </a:schemeClr>
                </a:solidFill>
                <a:latin typeface="Century Gothic" panose="020B0502020202020204" pitchFamily="34" charset="0"/>
                <a:cs typeface="Aharoni" panose="02010803020104030203" pitchFamily="2" charset="-79"/>
              </a:rPr>
              <a:t>RAM: 8 GB</a:t>
            </a:r>
          </a:p>
        </p:txBody>
      </p:sp>
      <p:cxnSp>
        <p:nvCxnSpPr>
          <p:cNvPr id="95" name="Straight Connector 94">
            <a:extLst>
              <a:ext uri="{FF2B5EF4-FFF2-40B4-BE49-F238E27FC236}">
                <a16:creationId xmlns:a16="http://schemas.microsoft.com/office/drawing/2014/main" id="{E74C4881-4D81-469D-A73C-FA57D59BCE63}"/>
              </a:ext>
            </a:extLst>
          </p:cNvPr>
          <p:cNvCxnSpPr>
            <a:cxnSpLocks/>
          </p:cNvCxnSpPr>
          <p:nvPr/>
        </p:nvCxnSpPr>
        <p:spPr>
          <a:xfrm flipV="1">
            <a:off x="6654800" y="5047718"/>
            <a:ext cx="2635617" cy="41440"/>
          </a:xfrm>
          <a:prstGeom prst="line">
            <a:avLst/>
          </a:prstGeom>
          <a:ln>
            <a:solidFill>
              <a:srgbClr val="87EDEB"/>
            </a:solidFill>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10731C6-F7A9-42B6-A99B-CE9102D202F7}"/>
              </a:ext>
            </a:extLst>
          </p:cNvPr>
          <p:cNvCxnSpPr>
            <a:cxnSpLocks/>
          </p:cNvCxnSpPr>
          <p:nvPr/>
        </p:nvCxnSpPr>
        <p:spPr>
          <a:xfrm flipV="1">
            <a:off x="6654800" y="5969330"/>
            <a:ext cx="2459322" cy="14599"/>
          </a:xfrm>
          <a:prstGeom prst="line">
            <a:avLst/>
          </a:prstGeom>
          <a:ln>
            <a:solidFill>
              <a:srgbClr val="87EDEB"/>
            </a:solidFill>
            <a:prstDash val="dash"/>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A947C70F-8490-453D-94C5-B35354623988}"/>
              </a:ext>
            </a:extLst>
          </p:cNvPr>
          <p:cNvSpPr txBox="1"/>
          <p:nvPr/>
        </p:nvSpPr>
        <p:spPr>
          <a:xfrm>
            <a:off x="7923301" y="5637144"/>
            <a:ext cx="1180943" cy="307777"/>
          </a:xfrm>
          <a:prstGeom prst="rect">
            <a:avLst/>
          </a:prstGeom>
          <a:noFill/>
        </p:spPr>
        <p:txBody>
          <a:bodyPr wrap="square" rtlCol="0">
            <a:spAutoFit/>
          </a:bodyPr>
          <a:lstStyle/>
          <a:p>
            <a:r>
              <a:rPr lang="en-IN" sz="1400" b="1" dirty="0">
                <a:solidFill>
                  <a:schemeClr val="bg1">
                    <a:lumMod val="95000"/>
                  </a:schemeClr>
                </a:solidFill>
                <a:latin typeface="Century Gothic" panose="020B0502020202020204" pitchFamily="34" charset="0"/>
                <a:cs typeface="Aharoni" panose="02010803020104030203" pitchFamily="2" charset="-79"/>
              </a:rPr>
              <a:t>RAM: 8 GB</a:t>
            </a:r>
          </a:p>
        </p:txBody>
      </p:sp>
      <p:cxnSp>
        <p:nvCxnSpPr>
          <p:cNvPr id="108" name="Straight Connector 107">
            <a:extLst>
              <a:ext uri="{FF2B5EF4-FFF2-40B4-BE49-F238E27FC236}">
                <a16:creationId xmlns:a16="http://schemas.microsoft.com/office/drawing/2014/main" id="{FED0E8D2-635D-436E-94E7-147C610214F2}"/>
              </a:ext>
            </a:extLst>
          </p:cNvPr>
          <p:cNvCxnSpPr>
            <a:cxnSpLocks/>
          </p:cNvCxnSpPr>
          <p:nvPr/>
        </p:nvCxnSpPr>
        <p:spPr>
          <a:xfrm flipV="1">
            <a:off x="8075322" y="5421619"/>
            <a:ext cx="1032119" cy="13948"/>
          </a:xfrm>
          <a:prstGeom prst="line">
            <a:avLst/>
          </a:prstGeom>
          <a:ln>
            <a:solidFill>
              <a:srgbClr val="87EDEB"/>
            </a:solidFill>
            <a:prstDash val="dash"/>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5EC70A7-5198-4E9C-9B3A-16400F3DD0C9}"/>
              </a:ext>
            </a:extLst>
          </p:cNvPr>
          <p:cNvSpPr txBox="1"/>
          <p:nvPr/>
        </p:nvSpPr>
        <p:spPr>
          <a:xfrm>
            <a:off x="7839131" y="5089158"/>
            <a:ext cx="1345445" cy="307777"/>
          </a:xfrm>
          <a:prstGeom prst="rect">
            <a:avLst/>
          </a:prstGeom>
          <a:noFill/>
        </p:spPr>
        <p:txBody>
          <a:bodyPr wrap="square" rtlCol="0">
            <a:spAutoFit/>
          </a:bodyPr>
          <a:lstStyle/>
          <a:p>
            <a:r>
              <a:rPr lang="en-IN" sz="1400" b="1" dirty="0">
                <a:solidFill>
                  <a:schemeClr val="bg1">
                    <a:lumMod val="95000"/>
                  </a:schemeClr>
                </a:solidFill>
                <a:latin typeface="Century Gothic" panose="020B0502020202020204" pitchFamily="34" charset="0"/>
                <a:cs typeface="Aharoni" panose="02010803020104030203" pitchFamily="2" charset="-79"/>
              </a:rPr>
              <a:t>V-RAM: 3 GB</a:t>
            </a:r>
          </a:p>
        </p:txBody>
      </p:sp>
      <p:sp>
        <p:nvSpPr>
          <p:cNvPr id="111" name="TextBox 110">
            <a:extLst>
              <a:ext uri="{FF2B5EF4-FFF2-40B4-BE49-F238E27FC236}">
                <a16:creationId xmlns:a16="http://schemas.microsoft.com/office/drawing/2014/main" id="{AAA64425-A7F5-444C-8CF9-E13A99348F59}"/>
              </a:ext>
            </a:extLst>
          </p:cNvPr>
          <p:cNvSpPr txBox="1"/>
          <p:nvPr/>
        </p:nvSpPr>
        <p:spPr>
          <a:xfrm>
            <a:off x="10870057" y="4764474"/>
            <a:ext cx="950985" cy="738664"/>
          </a:xfrm>
          <a:prstGeom prst="rect">
            <a:avLst/>
          </a:prstGeom>
          <a:noFill/>
        </p:spPr>
        <p:txBody>
          <a:bodyPr wrap="square" rtlCol="0">
            <a:spAutoFit/>
          </a:bodyPr>
          <a:lstStyle/>
          <a:p>
            <a:r>
              <a:rPr lang="en-IN" sz="1400" b="1" dirty="0">
                <a:solidFill>
                  <a:schemeClr val="bg1">
                    <a:lumMod val="95000"/>
                  </a:schemeClr>
                </a:solidFill>
                <a:latin typeface="Century Gothic" panose="020B0502020202020204" pitchFamily="34" charset="0"/>
                <a:cs typeface="Aharoni" panose="02010803020104030203" pitchFamily="2" charset="-79"/>
              </a:rPr>
              <a:t>Internal Memory: 125 GB </a:t>
            </a:r>
          </a:p>
        </p:txBody>
      </p:sp>
      <p:cxnSp>
        <p:nvCxnSpPr>
          <p:cNvPr id="112" name="Straight Connector 111">
            <a:extLst>
              <a:ext uri="{FF2B5EF4-FFF2-40B4-BE49-F238E27FC236}">
                <a16:creationId xmlns:a16="http://schemas.microsoft.com/office/drawing/2014/main" id="{3072F893-04CF-4395-B246-C2C2E765ED06}"/>
              </a:ext>
            </a:extLst>
          </p:cNvPr>
          <p:cNvCxnSpPr>
            <a:cxnSpLocks/>
          </p:cNvCxnSpPr>
          <p:nvPr/>
        </p:nvCxnSpPr>
        <p:spPr>
          <a:xfrm>
            <a:off x="10609091" y="4019946"/>
            <a:ext cx="1217853" cy="7873"/>
          </a:xfrm>
          <a:prstGeom prst="line">
            <a:avLst/>
          </a:prstGeom>
          <a:ln>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B58C475B-C002-47EA-9507-018BF7816432}"/>
              </a:ext>
            </a:extLst>
          </p:cNvPr>
          <p:cNvCxnSpPr>
            <a:cxnSpLocks/>
          </p:cNvCxnSpPr>
          <p:nvPr/>
        </p:nvCxnSpPr>
        <p:spPr>
          <a:xfrm>
            <a:off x="10428566" y="5983929"/>
            <a:ext cx="1392476" cy="7872"/>
          </a:xfrm>
          <a:prstGeom prst="line">
            <a:avLst/>
          </a:prstGeom>
          <a:ln>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3C61A944-41D0-46EF-BE0A-8E7C32C45DE5}"/>
              </a:ext>
            </a:extLst>
          </p:cNvPr>
          <p:cNvSpPr txBox="1"/>
          <p:nvPr/>
        </p:nvSpPr>
        <p:spPr>
          <a:xfrm>
            <a:off x="10520471" y="2683800"/>
            <a:ext cx="1146584" cy="461665"/>
          </a:xfrm>
          <a:prstGeom prst="rect">
            <a:avLst/>
          </a:prstGeom>
          <a:noFill/>
        </p:spPr>
        <p:txBody>
          <a:bodyPr wrap="square" rtlCol="0">
            <a:spAutoFit/>
          </a:bodyPr>
          <a:lstStyle/>
          <a:p>
            <a:r>
              <a:rPr lang="en-IN" sz="1200" b="1" dirty="0">
                <a:solidFill>
                  <a:schemeClr val="bg1">
                    <a:lumMod val="95000"/>
                  </a:schemeClr>
                </a:solidFill>
                <a:latin typeface="Century Gothic" panose="020B0502020202020204" pitchFamily="34" charset="0"/>
                <a:cs typeface="Aharoni" panose="02010803020104030203" pitchFamily="2" charset="-79"/>
              </a:rPr>
              <a:t>Applications accessed</a:t>
            </a:r>
          </a:p>
        </p:txBody>
      </p:sp>
      <p:sp>
        <p:nvSpPr>
          <p:cNvPr id="75" name="TextBox 74">
            <a:extLst>
              <a:ext uri="{FF2B5EF4-FFF2-40B4-BE49-F238E27FC236}">
                <a16:creationId xmlns:a16="http://schemas.microsoft.com/office/drawing/2014/main" id="{83324533-FE05-460B-B143-666DF27E4457}"/>
              </a:ext>
            </a:extLst>
          </p:cNvPr>
          <p:cNvSpPr txBox="1"/>
          <p:nvPr/>
        </p:nvSpPr>
        <p:spPr>
          <a:xfrm>
            <a:off x="561804" y="329611"/>
            <a:ext cx="2401619" cy="646331"/>
          </a:xfrm>
          <a:prstGeom prst="rect">
            <a:avLst/>
          </a:prstGeom>
          <a:noFill/>
        </p:spPr>
        <p:txBody>
          <a:bodyPr wrap="none" rtlCol="0">
            <a:spAutoFit/>
          </a:bodyPr>
          <a:lstStyle/>
          <a:p>
            <a:r>
              <a:rPr lang="en-US" sz="3600" b="1" dirty="0">
                <a:solidFill>
                  <a:srgbClr val="FFFF00"/>
                </a:solidFill>
                <a:latin typeface="Century Gothic" panose="020B0502020202020204" pitchFamily="34" charset="0"/>
                <a:ea typeface="Open Sans" panose="020B0606030504020204" pitchFamily="34" charset="0"/>
                <a:cs typeface="Aharoni" panose="02010803020104030203" pitchFamily="2" charset="-79"/>
              </a:rPr>
              <a:t>WORKING</a:t>
            </a:r>
            <a:endParaRPr lang="en-IN" sz="3600" b="1" dirty="0">
              <a:solidFill>
                <a:srgbClr val="FFFF00"/>
              </a:solidFill>
              <a:latin typeface="Century Gothic" panose="020B0502020202020204" pitchFamily="34" charset="0"/>
              <a:ea typeface="Open Sans" panose="020B0606030504020204" pitchFamily="34" charset="0"/>
              <a:cs typeface="Aharoni" panose="02010803020104030203" pitchFamily="2" charset="-79"/>
            </a:endParaRPr>
          </a:p>
        </p:txBody>
      </p:sp>
      <p:sp>
        <p:nvSpPr>
          <p:cNvPr id="82" name="Rectangle: Rounded Corners 81">
            <a:extLst>
              <a:ext uri="{FF2B5EF4-FFF2-40B4-BE49-F238E27FC236}">
                <a16:creationId xmlns:a16="http://schemas.microsoft.com/office/drawing/2014/main" id="{9D910FF8-3669-4B37-A220-8E4BEBD03298}"/>
              </a:ext>
            </a:extLst>
          </p:cNvPr>
          <p:cNvSpPr/>
          <p:nvPr/>
        </p:nvSpPr>
        <p:spPr>
          <a:xfrm>
            <a:off x="268498" y="929309"/>
            <a:ext cx="11652089" cy="830459"/>
          </a:xfrm>
          <a:prstGeom prst="roundRect">
            <a:avLst>
              <a:gd name="adj" fmla="val 786"/>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latin typeface="Century Gothic" panose="020B0502020202020204" pitchFamily="34" charset="0"/>
            </a:endParaRPr>
          </a:p>
        </p:txBody>
      </p:sp>
      <p:sp>
        <p:nvSpPr>
          <p:cNvPr id="98" name="TextBox 97">
            <a:extLst>
              <a:ext uri="{FF2B5EF4-FFF2-40B4-BE49-F238E27FC236}">
                <a16:creationId xmlns:a16="http://schemas.microsoft.com/office/drawing/2014/main" id="{0C9BAAD4-FADB-4DBF-B891-F3BE6CF0EDA8}"/>
              </a:ext>
            </a:extLst>
          </p:cNvPr>
          <p:cNvSpPr txBox="1"/>
          <p:nvPr/>
        </p:nvSpPr>
        <p:spPr>
          <a:xfrm>
            <a:off x="334472" y="1025466"/>
            <a:ext cx="11417973" cy="667490"/>
          </a:xfrm>
          <a:prstGeom prst="rect">
            <a:avLst/>
          </a:prstGeom>
          <a:noFill/>
        </p:spPr>
        <p:txBody>
          <a:bodyPr wrap="square" rtlCol="0">
            <a:spAutoFit/>
          </a:bodyPr>
          <a:lstStyle/>
          <a:p>
            <a:pPr>
              <a:lnSpc>
                <a:spcPct val="89000"/>
              </a:lnSpc>
            </a:pPr>
            <a:r>
              <a:rPr lang="en-US" sz="1400" b="1" dirty="0">
                <a:solidFill>
                  <a:schemeClr val="bg1"/>
                </a:solidFill>
                <a:latin typeface="Century Gothic" panose="020B0502020202020204" pitchFamily="34" charset="0"/>
                <a:ea typeface="Open Sans" panose="020B0606030504020204" pitchFamily="34" charset="0"/>
                <a:cs typeface="Aharoni" panose="02010803020104030203" pitchFamily="2" charset="-79"/>
              </a:rPr>
              <a:t>Working of the virtual RAM is explained with respect to below images. As illustrated, the mobile phone includes 8 GB RAM and 128 GB ROM and the phone includes virtual RAM feature, which allows the RAM, specifically the processor of the phone to use 3GB of the ROM as a virtual RAM.</a:t>
            </a:r>
            <a:endParaRPr lang="en-US" sz="1200" b="1" dirty="0">
              <a:solidFill>
                <a:schemeClr val="bg1"/>
              </a:solidFill>
              <a:latin typeface="Century Gothic" panose="020B0502020202020204" pitchFamily="34" charset="0"/>
              <a:ea typeface="Open Sans" panose="020B0606030504020204" pitchFamily="34" charset="0"/>
              <a:cs typeface="Aharoni" panose="02010803020104030203" pitchFamily="2" charset="-79"/>
            </a:endParaRPr>
          </a:p>
        </p:txBody>
      </p:sp>
      <p:sp>
        <p:nvSpPr>
          <p:cNvPr id="99" name="TextBox 98">
            <a:extLst>
              <a:ext uri="{FF2B5EF4-FFF2-40B4-BE49-F238E27FC236}">
                <a16:creationId xmlns:a16="http://schemas.microsoft.com/office/drawing/2014/main" id="{C66ED63E-6BDF-4E36-AFB8-A35D340AA26A}"/>
              </a:ext>
            </a:extLst>
          </p:cNvPr>
          <p:cNvSpPr txBox="1"/>
          <p:nvPr/>
        </p:nvSpPr>
        <p:spPr>
          <a:xfrm>
            <a:off x="2486470" y="6405376"/>
            <a:ext cx="613220" cy="276999"/>
          </a:xfrm>
          <a:prstGeom prst="rect">
            <a:avLst/>
          </a:prstGeom>
          <a:noFill/>
        </p:spPr>
        <p:txBody>
          <a:bodyPr wrap="square" rtlCol="0">
            <a:spAutoFit/>
          </a:bodyPr>
          <a:lstStyle/>
          <a:p>
            <a:r>
              <a:rPr lang="en-IN" sz="1200" b="1" dirty="0">
                <a:solidFill>
                  <a:schemeClr val="bg1">
                    <a:lumMod val="95000"/>
                  </a:schemeClr>
                </a:solidFill>
                <a:latin typeface="Century Gothic" panose="020B0502020202020204" pitchFamily="34" charset="0"/>
                <a:cs typeface="Aharoni" panose="02010803020104030203" pitchFamily="2" charset="-79"/>
              </a:rPr>
              <a:t>Fig. 1</a:t>
            </a:r>
          </a:p>
        </p:txBody>
      </p:sp>
      <p:sp>
        <p:nvSpPr>
          <p:cNvPr id="100" name="TextBox 99">
            <a:extLst>
              <a:ext uri="{FF2B5EF4-FFF2-40B4-BE49-F238E27FC236}">
                <a16:creationId xmlns:a16="http://schemas.microsoft.com/office/drawing/2014/main" id="{450BA2F4-1C76-4668-9917-F25A4880E8FA}"/>
              </a:ext>
            </a:extLst>
          </p:cNvPr>
          <p:cNvSpPr txBox="1"/>
          <p:nvPr/>
        </p:nvSpPr>
        <p:spPr>
          <a:xfrm>
            <a:off x="9567468" y="6411797"/>
            <a:ext cx="613220" cy="276999"/>
          </a:xfrm>
          <a:prstGeom prst="rect">
            <a:avLst/>
          </a:prstGeom>
          <a:noFill/>
        </p:spPr>
        <p:txBody>
          <a:bodyPr wrap="square" rtlCol="0">
            <a:spAutoFit/>
          </a:bodyPr>
          <a:lstStyle/>
          <a:p>
            <a:r>
              <a:rPr lang="en-IN" sz="1200" b="1" dirty="0">
                <a:solidFill>
                  <a:schemeClr val="bg1">
                    <a:lumMod val="95000"/>
                  </a:schemeClr>
                </a:solidFill>
                <a:latin typeface="Century Gothic" panose="020B0502020202020204" pitchFamily="34" charset="0"/>
                <a:cs typeface="Aharoni" panose="02010803020104030203" pitchFamily="2" charset="-79"/>
              </a:rPr>
              <a:t>Fig. 2</a:t>
            </a:r>
          </a:p>
        </p:txBody>
      </p:sp>
      <p:sp>
        <p:nvSpPr>
          <p:cNvPr id="101" name="TextBox 100">
            <a:extLst>
              <a:ext uri="{FF2B5EF4-FFF2-40B4-BE49-F238E27FC236}">
                <a16:creationId xmlns:a16="http://schemas.microsoft.com/office/drawing/2014/main" id="{35922BDF-43DA-4EBD-889E-940238EF2D9F}"/>
              </a:ext>
            </a:extLst>
          </p:cNvPr>
          <p:cNvSpPr txBox="1"/>
          <p:nvPr/>
        </p:nvSpPr>
        <p:spPr>
          <a:xfrm>
            <a:off x="6475799" y="5261625"/>
            <a:ext cx="1101680" cy="523220"/>
          </a:xfrm>
          <a:prstGeom prst="rect">
            <a:avLst/>
          </a:prstGeom>
          <a:noFill/>
        </p:spPr>
        <p:txBody>
          <a:bodyPr wrap="square" rtlCol="0">
            <a:spAutoFit/>
          </a:bodyPr>
          <a:lstStyle/>
          <a:p>
            <a:r>
              <a:rPr lang="en-IN" sz="1400" b="1" dirty="0">
                <a:solidFill>
                  <a:schemeClr val="bg1">
                    <a:lumMod val="95000"/>
                  </a:schemeClr>
                </a:solidFill>
                <a:latin typeface="Century Gothic" panose="020B0502020202020204" pitchFamily="34" charset="0"/>
                <a:cs typeface="Aharoni" panose="02010803020104030203" pitchFamily="2" charset="-79"/>
              </a:rPr>
              <a:t>Total RAM: 11 GB </a:t>
            </a:r>
          </a:p>
        </p:txBody>
      </p:sp>
      <p:sp>
        <p:nvSpPr>
          <p:cNvPr id="106" name="Rectangle: Rounded Corners 105">
            <a:extLst>
              <a:ext uri="{FF2B5EF4-FFF2-40B4-BE49-F238E27FC236}">
                <a16:creationId xmlns:a16="http://schemas.microsoft.com/office/drawing/2014/main" id="{7DD64D9E-5F6F-4F39-87F8-79CD6AF17B19}"/>
              </a:ext>
            </a:extLst>
          </p:cNvPr>
          <p:cNvSpPr/>
          <p:nvPr/>
        </p:nvSpPr>
        <p:spPr>
          <a:xfrm>
            <a:off x="6196171" y="1927642"/>
            <a:ext cx="5724188" cy="575555"/>
          </a:xfrm>
          <a:prstGeom prst="roundRect">
            <a:avLst>
              <a:gd name="adj" fmla="val 23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9000"/>
              </a:lnSpc>
            </a:pPr>
            <a:r>
              <a:rPr lang="en-US" sz="1400" b="1" dirty="0">
                <a:solidFill>
                  <a:srgbClr val="FFFF00"/>
                </a:solidFill>
                <a:latin typeface="Century Gothic" panose="020B0502020202020204" pitchFamily="34" charset="0"/>
                <a:ea typeface="Open Sans" panose="020B0606030504020204" pitchFamily="34" charset="0"/>
                <a:cs typeface="Aharoni" panose="02010803020104030203" pitchFamily="2" charset="-79"/>
              </a:rPr>
              <a:t>When virtual RAM is Activated</a:t>
            </a:r>
          </a:p>
        </p:txBody>
      </p:sp>
    </p:spTree>
    <p:extLst>
      <p:ext uri="{BB962C8B-B14F-4D97-AF65-F5344CB8AC3E}">
        <p14:creationId xmlns:p14="http://schemas.microsoft.com/office/powerpoint/2010/main" val="2863221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Rounded Corners 45">
            <a:extLst>
              <a:ext uri="{FF2B5EF4-FFF2-40B4-BE49-F238E27FC236}">
                <a16:creationId xmlns:a16="http://schemas.microsoft.com/office/drawing/2014/main" id="{993D0E4F-9B6F-4218-B98E-01AC89D0B652}"/>
              </a:ext>
            </a:extLst>
          </p:cNvPr>
          <p:cNvSpPr/>
          <p:nvPr/>
        </p:nvSpPr>
        <p:spPr>
          <a:xfrm>
            <a:off x="6279195" y="3859351"/>
            <a:ext cx="4726641" cy="2459940"/>
          </a:xfrm>
          <a:prstGeom prst="roundRect">
            <a:avLst>
              <a:gd name="adj" fmla="val 1429"/>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latin typeface="Century Gothic" panose="020B0502020202020204" pitchFamily="34" charset="0"/>
            </a:endParaRPr>
          </a:p>
        </p:txBody>
      </p:sp>
      <p:sp>
        <p:nvSpPr>
          <p:cNvPr id="27" name="Rectangle: Rounded Corners 26">
            <a:extLst>
              <a:ext uri="{FF2B5EF4-FFF2-40B4-BE49-F238E27FC236}">
                <a16:creationId xmlns:a16="http://schemas.microsoft.com/office/drawing/2014/main" id="{127E6D3A-7675-4555-A373-3C37DC51B5C3}"/>
              </a:ext>
            </a:extLst>
          </p:cNvPr>
          <p:cNvSpPr/>
          <p:nvPr/>
        </p:nvSpPr>
        <p:spPr>
          <a:xfrm>
            <a:off x="779916" y="3846836"/>
            <a:ext cx="4578768" cy="2459940"/>
          </a:xfrm>
          <a:prstGeom prst="roundRect">
            <a:avLst>
              <a:gd name="adj" fmla="val 1429"/>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latin typeface="Century Gothic" panose="020B0502020202020204" pitchFamily="34" charset="0"/>
            </a:endParaRPr>
          </a:p>
        </p:txBody>
      </p:sp>
      <p:sp>
        <p:nvSpPr>
          <p:cNvPr id="101" name="Rectangle: Rounded Corners 100">
            <a:extLst>
              <a:ext uri="{FF2B5EF4-FFF2-40B4-BE49-F238E27FC236}">
                <a16:creationId xmlns:a16="http://schemas.microsoft.com/office/drawing/2014/main" id="{482B25D0-F198-42ED-B942-6B5BBED3DD5E}"/>
              </a:ext>
            </a:extLst>
          </p:cNvPr>
          <p:cNvSpPr/>
          <p:nvPr/>
        </p:nvSpPr>
        <p:spPr>
          <a:xfrm>
            <a:off x="2241275" y="3806821"/>
            <a:ext cx="1166645" cy="653983"/>
          </a:xfrm>
          <a:prstGeom prst="roundRect">
            <a:avLst>
              <a:gd name="adj" fmla="val 23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89000"/>
              </a:lnSpc>
            </a:pPr>
            <a:r>
              <a:rPr lang="en-US" sz="2000" b="1" dirty="0">
                <a:solidFill>
                  <a:schemeClr val="bg1">
                    <a:lumMod val="95000"/>
                  </a:schemeClr>
                </a:solidFill>
                <a:latin typeface="Century Gothic" panose="020B0502020202020204" pitchFamily="34" charset="0"/>
                <a:ea typeface="Open Sans" panose="020B0606030504020204" pitchFamily="34" charset="0"/>
                <a:cs typeface="Aharoni" panose="02010803020104030203" pitchFamily="2" charset="-79"/>
              </a:rPr>
              <a:t>REALME</a:t>
            </a:r>
          </a:p>
        </p:txBody>
      </p:sp>
      <p:pic>
        <p:nvPicPr>
          <p:cNvPr id="37" name="Picture 36">
            <a:extLst>
              <a:ext uri="{FF2B5EF4-FFF2-40B4-BE49-F238E27FC236}">
                <a16:creationId xmlns:a16="http://schemas.microsoft.com/office/drawing/2014/main" id="{BC6FBDD7-28FC-490B-BFBB-9EC0F7DE91C1}"/>
              </a:ext>
            </a:extLst>
          </p:cNvPr>
          <p:cNvPicPr>
            <a:picLocks noChangeAspect="1"/>
          </p:cNvPicPr>
          <p:nvPr/>
        </p:nvPicPr>
        <p:blipFill>
          <a:blip r:embed="rId2"/>
          <a:stretch>
            <a:fillRect/>
          </a:stretch>
        </p:blipFill>
        <p:spPr>
          <a:xfrm>
            <a:off x="1095587" y="4341168"/>
            <a:ext cx="513554" cy="994503"/>
          </a:xfrm>
          <a:prstGeom prst="rect">
            <a:avLst/>
          </a:prstGeom>
          <a:ln>
            <a:noFill/>
          </a:ln>
          <a:effectLst>
            <a:softEdge rad="112500"/>
          </a:effectLst>
        </p:spPr>
      </p:pic>
      <p:sp>
        <p:nvSpPr>
          <p:cNvPr id="110" name="TextBox 109">
            <a:extLst>
              <a:ext uri="{FF2B5EF4-FFF2-40B4-BE49-F238E27FC236}">
                <a16:creationId xmlns:a16="http://schemas.microsoft.com/office/drawing/2014/main" id="{23D7FAD6-B204-4C36-9B61-55E57A46D8A3}"/>
              </a:ext>
            </a:extLst>
          </p:cNvPr>
          <p:cNvSpPr txBox="1"/>
          <p:nvPr/>
        </p:nvSpPr>
        <p:spPr>
          <a:xfrm>
            <a:off x="550782" y="329499"/>
            <a:ext cx="11397378" cy="646331"/>
          </a:xfrm>
          <a:prstGeom prst="rect">
            <a:avLst/>
          </a:prstGeom>
          <a:noFill/>
        </p:spPr>
        <p:txBody>
          <a:bodyPr wrap="square" rtlCol="0">
            <a:spAutoFit/>
          </a:bodyPr>
          <a:lstStyle>
            <a:defPPr>
              <a:defRPr lang="en-US"/>
            </a:defPPr>
            <a:lvl1pPr>
              <a:defRPr sz="3600" b="1">
                <a:solidFill>
                  <a:srgbClr val="FFFF00"/>
                </a:solidFill>
                <a:latin typeface="Century Gothic" panose="020B0502020202020204" pitchFamily="34" charset="0"/>
                <a:ea typeface="Open Sans" panose="020B0606030504020204" pitchFamily="34" charset="0"/>
                <a:cs typeface="Aharoni" panose="02010803020104030203" pitchFamily="2" charset="-79"/>
              </a:defRPr>
            </a:lvl1pPr>
          </a:lstStyle>
          <a:p>
            <a:r>
              <a:rPr lang="en-US" dirty="0"/>
              <a:t>PHONES WITH VIRTUAL-RAM IN CONSUMER MARKET</a:t>
            </a:r>
            <a:endParaRPr lang="en-IN" dirty="0"/>
          </a:p>
        </p:txBody>
      </p:sp>
      <p:pic>
        <p:nvPicPr>
          <p:cNvPr id="5" name="Picture 4">
            <a:extLst>
              <a:ext uri="{FF2B5EF4-FFF2-40B4-BE49-F238E27FC236}">
                <a16:creationId xmlns:a16="http://schemas.microsoft.com/office/drawing/2014/main" id="{6B08C965-FC92-4B89-89F0-03ED8192FE87}"/>
              </a:ext>
            </a:extLst>
          </p:cNvPr>
          <p:cNvPicPr>
            <a:picLocks noChangeAspect="1"/>
          </p:cNvPicPr>
          <p:nvPr/>
        </p:nvPicPr>
        <p:blipFill>
          <a:blip r:embed="rId3"/>
          <a:stretch>
            <a:fillRect/>
          </a:stretch>
        </p:blipFill>
        <p:spPr>
          <a:xfrm>
            <a:off x="4009949" y="4330819"/>
            <a:ext cx="836758" cy="951775"/>
          </a:xfrm>
          <a:prstGeom prst="rect">
            <a:avLst/>
          </a:prstGeom>
          <a:ln>
            <a:noFill/>
          </a:ln>
          <a:effectLst>
            <a:softEdge rad="112500"/>
          </a:effectLst>
        </p:spPr>
      </p:pic>
      <p:pic>
        <p:nvPicPr>
          <p:cNvPr id="8" name="Picture 7">
            <a:extLst>
              <a:ext uri="{FF2B5EF4-FFF2-40B4-BE49-F238E27FC236}">
                <a16:creationId xmlns:a16="http://schemas.microsoft.com/office/drawing/2014/main" id="{F77A95CC-C8D3-4530-9787-0FFD31609C85}"/>
              </a:ext>
            </a:extLst>
          </p:cNvPr>
          <p:cNvPicPr>
            <a:picLocks noChangeAspect="1"/>
          </p:cNvPicPr>
          <p:nvPr/>
        </p:nvPicPr>
        <p:blipFill>
          <a:blip r:embed="rId4"/>
          <a:stretch>
            <a:fillRect/>
          </a:stretch>
        </p:blipFill>
        <p:spPr>
          <a:xfrm>
            <a:off x="2507756" y="4330819"/>
            <a:ext cx="477142" cy="954283"/>
          </a:xfrm>
          <a:prstGeom prst="rect">
            <a:avLst/>
          </a:prstGeom>
          <a:ln>
            <a:noFill/>
          </a:ln>
          <a:effectLst>
            <a:softEdge rad="112500"/>
          </a:effectLst>
        </p:spPr>
      </p:pic>
      <p:grpSp>
        <p:nvGrpSpPr>
          <p:cNvPr id="17" name="Group 16">
            <a:extLst>
              <a:ext uri="{FF2B5EF4-FFF2-40B4-BE49-F238E27FC236}">
                <a16:creationId xmlns:a16="http://schemas.microsoft.com/office/drawing/2014/main" id="{558E585B-F929-4FEB-99B6-61AD0B098B87}"/>
              </a:ext>
            </a:extLst>
          </p:cNvPr>
          <p:cNvGrpSpPr/>
          <p:nvPr/>
        </p:nvGrpSpPr>
        <p:grpSpPr>
          <a:xfrm>
            <a:off x="779916" y="1475035"/>
            <a:ext cx="1739771" cy="2296561"/>
            <a:chOff x="557020" y="1514995"/>
            <a:chExt cx="1739771" cy="2296561"/>
          </a:xfrm>
        </p:grpSpPr>
        <p:sp>
          <p:nvSpPr>
            <p:cNvPr id="12" name="Rectangle: Rounded Corners 11">
              <a:extLst>
                <a:ext uri="{FF2B5EF4-FFF2-40B4-BE49-F238E27FC236}">
                  <a16:creationId xmlns:a16="http://schemas.microsoft.com/office/drawing/2014/main" id="{ABABDAAB-AC89-4172-A683-86691B157335}"/>
                </a:ext>
              </a:extLst>
            </p:cNvPr>
            <p:cNvSpPr/>
            <p:nvPr/>
          </p:nvSpPr>
          <p:spPr>
            <a:xfrm>
              <a:off x="557020" y="1551549"/>
              <a:ext cx="1739771" cy="2142636"/>
            </a:xfrm>
            <a:prstGeom prst="roundRect">
              <a:avLst>
                <a:gd name="adj" fmla="val 3694"/>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latin typeface="Century Gothic" panose="020B0502020202020204" pitchFamily="34" charset="0"/>
              </a:endParaRPr>
            </a:p>
          </p:txBody>
        </p:sp>
        <p:pic>
          <p:nvPicPr>
            <p:cNvPr id="40" name="Picture 39">
              <a:extLst>
                <a:ext uri="{FF2B5EF4-FFF2-40B4-BE49-F238E27FC236}">
                  <a16:creationId xmlns:a16="http://schemas.microsoft.com/office/drawing/2014/main" id="{DA1C5911-FFEB-44A7-8BE1-057C24476265}"/>
                </a:ext>
              </a:extLst>
            </p:cNvPr>
            <p:cNvPicPr>
              <a:picLocks noChangeAspect="1"/>
            </p:cNvPicPr>
            <p:nvPr/>
          </p:nvPicPr>
          <p:blipFill>
            <a:blip r:embed="rId5"/>
            <a:stretch>
              <a:fillRect/>
            </a:stretch>
          </p:blipFill>
          <p:spPr>
            <a:xfrm>
              <a:off x="1086154" y="1946648"/>
              <a:ext cx="606909" cy="1093554"/>
            </a:xfrm>
            <a:prstGeom prst="rect">
              <a:avLst/>
            </a:prstGeom>
            <a:ln>
              <a:noFill/>
            </a:ln>
            <a:effectLst>
              <a:softEdge rad="112500"/>
            </a:effectLst>
          </p:spPr>
        </p:pic>
        <p:sp>
          <p:nvSpPr>
            <p:cNvPr id="107" name="Rectangle: Rounded Corners 106">
              <a:extLst>
                <a:ext uri="{FF2B5EF4-FFF2-40B4-BE49-F238E27FC236}">
                  <a16:creationId xmlns:a16="http://schemas.microsoft.com/office/drawing/2014/main" id="{1548A6D5-7595-4FBA-A4CB-CAEF4BE464FE}"/>
                </a:ext>
              </a:extLst>
            </p:cNvPr>
            <p:cNvSpPr/>
            <p:nvPr/>
          </p:nvSpPr>
          <p:spPr>
            <a:xfrm>
              <a:off x="696729" y="1514995"/>
              <a:ext cx="1528187" cy="653983"/>
            </a:xfrm>
            <a:prstGeom prst="roundRect">
              <a:avLst>
                <a:gd name="adj" fmla="val 23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89000"/>
                </a:lnSpc>
              </a:pPr>
              <a:r>
                <a:rPr lang="en-US" sz="2000" b="1" dirty="0">
                  <a:solidFill>
                    <a:schemeClr val="bg1">
                      <a:lumMod val="95000"/>
                    </a:schemeClr>
                  </a:solidFill>
                  <a:latin typeface="Century Gothic" panose="020B0502020202020204" pitchFamily="34" charset="0"/>
                  <a:ea typeface="Open Sans" panose="020B0606030504020204" pitchFamily="34" charset="0"/>
                  <a:cs typeface="Aharoni" panose="02010803020104030203" pitchFamily="2" charset="-79"/>
                </a:rPr>
                <a:t>SAMSUNG</a:t>
              </a:r>
            </a:p>
          </p:txBody>
        </p:sp>
        <p:grpSp>
          <p:nvGrpSpPr>
            <p:cNvPr id="2" name="Group 1">
              <a:extLst>
                <a:ext uri="{FF2B5EF4-FFF2-40B4-BE49-F238E27FC236}">
                  <a16:creationId xmlns:a16="http://schemas.microsoft.com/office/drawing/2014/main" id="{D06FBEC1-7E6B-4C5C-B5D4-2D295EE9A76E}"/>
                </a:ext>
              </a:extLst>
            </p:cNvPr>
            <p:cNvGrpSpPr/>
            <p:nvPr/>
          </p:nvGrpSpPr>
          <p:grpSpPr>
            <a:xfrm>
              <a:off x="581257" y="2819628"/>
              <a:ext cx="1691359" cy="991928"/>
              <a:chOff x="554517" y="4798688"/>
              <a:chExt cx="1691359" cy="991928"/>
            </a:xfrm>
          </p:grpSpPr>
          <p:sp>
            <p:nvSpPr>
              <p:cNvPr id="13" name="Rectangle: Rounded Corners 12">
                <a:extLst>
                  <a:ext uri="{FF2B5EF4-FFF2-40B4-BE49-F238E27FC236}">
                    <a16:creationId xmlns:a16="http://schemas.microsoft.com/office/drawing/2014/main" id="{7E27B615-83B1-4C62-8BCC-47B32A57C0AA}"/>
                  </a:ext>
                </a:extLst>
              </p:cNvPr>
              <p:cNvSpPr/>
              <p:nvPr/>
            </p:nvSpPr>
            <p:spPr>
              <a:xfrm>
                <a:off x="554517" y="4798688"/>
                <a:ext cx="1683344" cy="653983"/>
              </a:xfrm>
              <a:prstGeom prst="roundRect">
                <a:avLst>
                  <a:gd name="adj" fmla="val 23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9000"/>
                  </a:lnSpc>
                </a:pPr>
                <a:r>
                  <a:rPr lang="en-US" sz="1400" b="1" dirty="0">
                    <a:solidFill>
                      <a:schemeClr val="bg1">
                        <a:lumMod val="95000"/>
                      </a:schemeClr>
                    </a:solidFill>
                    <a:latin typeface="Century Gothic" panose="020B0502020202020204" pitchFamily="34" charset="0"/>
                    <a:ea typeface="Open Sans" panose="020B0606030504020204" pitchFamily="34" charset="0"/>
                    <a:cs typeface="Aharoni" panose="02010803020104030203" pitchFamily="2" charset="-79"/>
                  </a:rPr>
                  <a:t>Galaxy A52s </a:t>
                </a:r>
              </a:p>
            </p:txBody>
          </p:sp>
          <p:sp>
            <p:nvSpPr>
              <p:cNvPr id="23" name="Rectangle: Rounded Corners 22">
                <a:extLst>
                  <a:ext uri="{FF2B5EF4-FFF2-40B4-BE49-F238E27FC236}">
                    <a16:creationId xmlns:a16="http://schemas.microsoft.com/office/drawing/2014/main" id="{7A739B22-1206-4F0B-B26E-E3DFCB29D392}"/>
                  </a:ext>
                </a:extLst>
              </p:cNvPr>
              <p:cNvSpPr/>
              <p:nvPr/>
            </p:nvSpPr>
            <p:spPr>
              <a:xfrm>
                <a:off x="562532" y="5136633"/>
                <a:ext cx="1683344" cy="653983"/>
              </a:xfrm>
              <a:prstGeom prst="roundRect">
                <a:avLst>
                  <a:gd name="adj" fmla="val 23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9000"/>
                  </a:lnSpc>
                </a:pPr>
                <a:r>
                  <a:rPr lang="en-US" sz="1400" b="1" dirty="0">
                    <a:solidFill>
                      <a:schemeClr val="bg1">
                        <a:lumMod val="95000"/>
                      </a:schemeClr>
                    </a:solidFill>
                    <a:latin typeface="Century Gothic" panose="020B0502020202020204" pitchFamily="34" charset="0"/>
                    <a:ea typeface="Open Sans" panose="020B0606030504020204" pitchFamily="34" charset="0"/>
                    <a:cs typeface="Aharoni" panose="02010803020104030203" pitchFamily="2" charset="-79"/>
                  </a:rPr>
                  <a:t>Release: Sep 01, 2021</a:t>
                </a:r>
              </a:p>
            </p:txBody>
          </p:sp>
        </p:grpSp>
      </p:grpSp>
      <p:grpSp>
        <p:nvGrpSpPr>
          <p:cNvPr id="11" name="Group 10">
            <a:extLst>
              <a:ext uri="{FF2B5EF4-FFF2-40B4-BE49-F238E27FC236}">
                <a16:creationId xmlns:a16="http://schemas.microsoft.com/office/drawing/2014/main" id="{6F805858-DD91-4662-9CAF-C3A1A058EC50}"/>
              </a:ext>
            </a:extLst>
          </p:cNvPr>
          <p:cNvGrpSpPr/>
          <p:nvPr/>
        </p:nvGrpSpPr>
        <p:grpSpPr>
          <a:xfrm>
            <a:off x="3624768" y="1437594"/>
            <a:ext cx="1739771" cy="2347836"/>
            <a:chOff x="2694290" y="1536257"/>
            <a:chExt cx="1739771" cy="2347836"/>
          </a:xfrm>
        </p:grpSpPr>
        <p:sp>
          <p:nvSpPr>
            <p:cNvPr id="18" name="Rectangle: Rounded Corners 17">
              <a:extLst>
                <a:ext uri="{FF2B5EF4-FFF2-40B4-BE49-F238E27FC236}">
                  <a16:creationId xmlns:a16="http://schemas.microsoft.com/office/drawing/2014/main" id="{C9FA0C78-4A8E-4B94-8E28-781C7371283F}"/>
                </a:ext>
              </a:extLst>
            </p:cNvPr>
            <p:cNvSpPr/>
            <p:nvPr/>
          </p:nvSpPr>
          <p:spPr>
            <a:xfrm>
              <a:off x="2694290" y="1622272"/>
              <a:ext cx="1739771" cy="2142636"/>
            </a:xfrm>
            <a:prstGeom prst="roundRect">
              <a:avLst>
                <a:gd name="adj" fmla="val 3694"/>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latin typeface="Century Gothic" panose="020B0502020202020204" pitchFamily="34" charset="0"/>
              </a:endParaRPr>
            </a:p>
          </p:txBody>
        </p:sp>
        <p:pic>
          <p:nvPicPr>
            <p:cNvPr id="7" name="Picture 6">
              <a:extLst>
                <a:ext uri="{FF2B5EF4-FFF2-40B4-BE49-F238E27FC236}">
                  <a16:creationId xmlns:a16="http://schemas.microsoft.com/office/drawing/2014/main" id="{218ECEF1-6299-4F21-ADF8-1984B0697FFC}"/>
                </a:ext>
              </a:extLst>
            </p:cNvPr>
            <p:cNvPicPr>
              <a:picLocks noChangeAspect="1"/>
            </p:cNvPicPr>
            <p:nvPr/>
          </p:nvPicPr>
          <p:blipFill rotWithShape="1">
            <a:blip r:embed="rId6">
              <a:clrChange>
                <a:clrFrom>
                  <a:srgbClr val="202020"/>
                </a:clrFrom>
                <a:clrTo>
                  <a:srgbClr val="202020">
                    <a:alpha val="0"/>
                  </a:srgbClr>
                </a:clrTo>
              </a:clrChange>
            </a:blip>
            <a:srcRect t="5028" r="2071"/>
            <a:stretch/>
          </p:blipFill>
          <p:spPr>
            <a:xfrm>
              <a:off x="3223419" y="1991901"/>
              <a:ext cx="459514" cy="1107004"/>
            </a:xfrm>
            <a:prstGeom prst="rect">
              <a:avLst/>
            </a:prstGeom>
          </p:spPr>
        </p:pic>
        <p:sp>
          <p:nvSpPr>
            <p:cNvPr id="99" name="Rectangle: Rounded Corners 98">
              <a:extLst>
                <a:ext uri="{FF2B5EF4-FFF2-40B4-BE49-F238E27FC236}">
                  <a16:creationId xmlns:a16="http://schemas.microsoft.com/office/drawing/2014/main" id="{9EA58E79-69DD-4A80-81DE-0E5E3C1F5D1A}"/>
                </a:ext>
              </a:extLst>
            </p:cNvPr>
            <p:cNvSpPr/>
            <p:nvPr/>
          </p:nvSpPr>
          <p:spPr>
            <a:xfrm>
              <a:off x="2902128" y="1536257"/>
              <a:ext cx="1171871" cy="653983"/>
            </a:xfrm>
            <a:prstGeom prst="roundRect">
              <a:avLst>
                <a:gd name="adj" fmla="val 23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89000"/>
                </a:lnSpc>
              </a:pPr>
              <a:r>
                <a:rPr lang="en-US" sz="2000" b="1" dirty="0">
                  <a:solidFill>
                    <a:schemeClr val="bg1">
                      <a:lumMod val="95000"/>
                    </a:schemeClr>
                  </a:solidFill>
                  <a:latin typeface="Century Gothic" panose="020B0502020202020204" pitchFamily="34" charset="0"/>
                  <a:ea typeface="Open Sans" panose="020B0606030504020204" pitchFamily="34" charset="0"/>
                  <a:cs typeface="Aharoni" panose="02010803020104030203" pitchFamily="2" charset="-79"/>
                </a:rPr>
                <a:t>XIAOMI</a:t>
              </a:r>
            </a:p>
          </p:txBody>
        </p:sp>
        <p:sp>
          <p:nvSpPr>
            <p:cNvPr id="25" name="Rectangle: Rounded Corners 24">
              <a:extLst>
                <a:ext uri="{FF2B5EF4-FFF2-40B4-BE49-F238E27FC236}">
                  <a16:creationId xmlns:a16="http://schemas.microsoft.com/office/drawing/2014/main" id="{E46AF8AA-AECC-4156-AD39-90D5722E12B5}"/>
                </a:ext>
              </a:extLst>
            </p:cNvPr>
            <p:cNvSpPr/>
            <p:nvPr/>
          </p:nvSpPr>
          <p:spPr>
            <a:xfrm>
              <a:off x="2740525" y="3230110"/>
              <a:ext cx="1683344" cy="653983"/>
            </a:xfrm>
            <a:prstGeom prst="roundRect">
              <a:avLst>
                <a:gd name="adj" fmla="val 23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9000"/>
                </a:lnSpc>
              </a:pPr>
              <a:r>
                <a:rPr lang="en-US" sz="1400" b="1" dirty="0">
                  <a:solidFill>
                    <a:schemeClr val="bg1">
                      <a:lumMod val="95000"/>
                    </a:schemeClr>
                  </a:solidFill>
                  <a:latin typeface="Century Gothic" panose="020B0502020202020204" pitchFamily="34" charset="0"/>
                  <a:ea typeface="Open Sans" panose="020B0606030504020204" pitchFamily="34" charset="0"/>
                  <a:cs typeface="Aharoni" panose="02010803020104030203" pitchFamily="2" charset="-79"/>
                </a:rPr>
                <a:t>Release: Sep 07, 2021</a:t>
              </a:r>
            </a:p>
          </p:txBody>
        </p:sp>
      </p:grpSp>
      <p:grpSp>
        <p:nvGrpSpPr>
          <p:cNvPr id="35" name="Group 34">
            <a:extLst>
              <a:ext uri="{FF2B5EF4-FFF2-40B4-BE49-F238E27FC236}">
                <a16:creationId xmlns:a16="http://schemas.microsoft.com/office/drawing/2014/main" id="{E04D224C-AC51-4281-8805-6D1E939503D0}"/>
              </a:ext>
            </a:extLst>
          </p:cNvPr>
          <p:cNvGrpSpPr/>
          <p:nvPr/>
        </p:nvGrpSpPr>
        <p:grpSpPr>
          <a:xfrm>
            <a:off x="678325" y="5235315"/>
            <a:ext cx="1467298" cy="1025652"/>
            <a:chOff x="678325" y="5235315"/>
            <a:chExt cx="1467298" cy="1025652"/>
          </a:xfrm>
        </p:grpSpPr>
        <p:sp>
          <p:nvSpPr>
            <p:cNvPr id="16" name="Rectangle: Rounded Corners 15">
              <a:extLst>
                <a:ext uri="{FF2B5EF4-FFF2-40B4-BE49-F238E27FC236}">
                  <a16:creationId xmlns:a16="http://schemas.microsoft.com/office/drawing/2014/main" id="{57818B7A-7454-4F72-8C13-DCAA46FD9F3E}"/>
                </a:ext>
              </a:extLst>
            </p:cNvPr>
            <p:cNvSpPr/>
            <p:nvPr/>
          </p:nvSpPr>
          <p:spPr>
            <a:xfrm>
              <a:off x="766120" y="5235315"/>
              <a:ext cx="1365707" cy="653983"/>
            </a:xfrm>
            <a:prstGeom prst="roundRect">
              <a:avLst>
                <a:gd name="adj" fmla="val 23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9000"/>
                </a:lnSpc>
              </a:pPr>
              <a:r>
                <a:rPr lang="en-US" sz="1400" b="1" dirty="0">
                  <a:solidFill>
                    <a:schemeClr val="bg1">
                      <a:lumMod val="95000"/>
                    </a:schemeClr>
                  </a:solidFill>
                  <a:latin typeface="Century Gothic" panose="020B0502020202020204" pitchFamily="34" charset="0"/>
                  <a:ea typeface="Open Sans" panose="020B0606030504020204" pitchFamily="34" charset="0"/>
                  <a:cs typeface="Aharoni" panose="02010803020104030203" pitchFamily="2" charset="-79"/>
                </a:rPr>
                <a:t>Narzo 30</a:t>
              </a:r>
            </a:p>
          </p:txBody>
        </p:sp>
        <p:sp>
          <p:nvSpPr>
            <p:cNvPr id="28" name="Rectangle: Rounded Corners 27">
              <a:extLst>
                <a:ext uri="{FF2B5EF4-FFF2-40B4-BE49-F238E27FC236}">
                  <a16:creationId xmlns:a16="http://schemas.microsoft.com/office/drawing/2014/main" id="{D73C2339-C134-4692-A321-F2402FCB553F}"/>
                </a:ext>
              </a:extLst>
            </p:cNvPr>
            <p:cNvSpPr/>
            <p:nvPr/>
          </p:nvSpPr>
          <p:spPr>
            <a:xfrm>
              <a:off x="678325" y="5606984"/>
              <a:ext cx="1467298" cy="653983"/>
            </a:xfrm>
            <a:prstGeom prst="roundRect">
              <a:avLst>
                <a:gd name="adj" fmla="val 23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9000"/>
                </a:lnSpc>
              </a:pPr>
              <a:r>
                <a:rPr lang="en-US" sz="1400" b="1" dirty="0">
                  <a:solidFill>
                    <a:schemeClr val="bg1">
                      <a:lumMod val="95000"/>
                    </a:schemeClr>
                  </a:solidFill>
                  <a:latin typeface="Century Gothic" panose="020B0502020202020204" pitchFamily="34" charset="0"/>
                  <a:ea typeface="Open Sans" panose="020B0606030504020204" pitchFamily="34" charset="0"/>
                  <a:cs typeface="Aharoni" panose="02010803020104030203" pitchFamily="2" charset="-79"/>
                </a:rPr>
                <a:t>Release: Jun 23, 2020</a:t>
              </a:r>
            </a:p>
          </p:txBody>
        </p:sp>
      </p:grpSp>
      <p:grpSp>
        <p:nvGrpSpPr>
          <p:cNvPr id="34" name="Group 33">
            <a:extLst>
              <a:ext uri="{FF2B5EF4-FFF2-40B4-BE49-F238E27FC236}">
                <a16:creationId xmlns:a16="http://schemas.microsoft.com/office/drawing/2014/main" id="{30836CF2-BEE9-4989-8265-E8544AB0AD66}"/>
              </a:ext>
            </a:extLst>
          </p:cNvPr>
          <p:cNvGrpSpPr/>
          <p:nvPr/>
        </p:nvGrpSpPr>
        <p:grpSpPr>
          <a:xfrm>
            <a:off x="2105116" y="5259318"/>
            <a:ext cx="1474054" cy="995172"/>
            <a:chOff x="2105116" y="5259318"/>
            <a:chExt cx="1474054" cy="995172"/>
          </a:xfrm>
        </p:grpSpPr>
        <p:sp>
          <p:nvSpPr>
            <p:cNvPr id="21" name="Rectangle: Rounded Corners 20">
              <a:extLst>
                <a:ext uri="{FF2B5EF4-FFF2-40B4-BE49-F238E27FC236}">
                  <a16:creationId xmlns:a16="http://schemas.microsoft.com/office/drawing/2014/main" id="{37014703-BFD1-4534-9DB2-10C70C215268}"/>
                </a:ext>
              </a:extLst>
            </p:cNvPr>
            <p:cNvSpPr/>
            <p:nvPr/>
          </p:nvSpPr>
          <p:spPr>
            <a:xfrm>
              <a:off x="2105116" y="5259318"/>
              <a:ext cx="1365707" cy="653983"/>
            </a:xfrm>
            <a:prstGeom prst="roundRect">
              <a:avLst>
                <a:gd name="adj" fmla="val 23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9000"/>
                </a:lnSpc>
              </a:pPr>
              <a:r>
                <a:rPr lang="en-US" sz="1400" b="1" dirty="0">
                  <a:solidFill>
                    <a:schemeClr val="bg1">
                      <a:lumMod val="95000"/>
                    </a:schemeClr>
                  </a:solidFill>
                  <a:latin typeface="Century Gothic" panose="020B0502020202020204" pitchFamily="34" charset="0"/>
                  <a:ea typeface="Open Sans" panose="020B0606030504020204" pitchFamily="34" charset="0"/>
                  <a:cs typeface="Aharoni" panose="02010803020104030203" pitchFamily="2" charset="-79"/>
                </a:rPr>
                <a:t>X7 5G</a:t>
              </a:r>
            </a:p>
          </p:txBody>
        </p:sp>
        <p:sp>
          <p:nvSpPr>
            <p:cNvPr id="29" name="Rectangle: Rounded Corners 28">
              <a:extLst>
                <a:ext uri="{FF2B5EF4-FFF2-40B4-BE49-F238E27FC236}">
                  <a16:creationId xmlns:a16="http://schemas.microsoft.com/office/drawing/2014/main" id="{103C05E3-D731-4B1D-B654-61E9791BF584}"/>
                </a:ext>
              </a:extLst>
            </p:cNvPr>
            <p:cNvSpPr/>
            <p:nvPr/>
          </p:nvSpPr>
          <p:spPr>
            <a:xfrm>
              <a:off x="2111872" y="5600507"/>
              <a:ext cx="1467298" cy="653983"/>
            </a:xfrm>
            <a:prstGeom prst="roundRect">
              <a:avLst>
                <a:gd name="adj" fmla="val 23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9000"/>
                </a:lnSpc>
              </a:pPr>
              <a:r>
                <a:rPr lang="en-US" sz="1400" b="1" dirty="0">
                  <a:solidFill>
                    <a:schemeClr val="bg1">
                      <a:lumMod val="95000"/>
                    </a:schemeClr>
                  </a:solidFill>
                  <a:latin typeface="Century Gothic" panose="020B0502020202020204" pitchFamily="34" charset="0"/>
                  <a:ea typeface="Open Sans" panose="020B0606030504020204" pitchFamily="34" charset="0"/>
                  <a:cs typeface="Aharoni" panose="02010803020104030203" pitchFamily="2" charset="-79"/>
                </a:rPr>
                <a:t>Release: Sep 08, 2020</a:t>
              </a:r>
            </a:p>
          </p:txBody>
        </p:sp>
      </p:grpSp>
      <p:grpSp>
        <p:nvGrpSpPr>
          <p:cNvPr id="33" name="Group 32">
            <a:extLst>
              <a:ext uri="{FF2B5EF4-FFF2-40B4-BE49-F238E27FC236}">
                <a16:creationId xmlns:a16="http://schemas.microsoft.com/office/drawing/2014/main" id="{132D6CFA-BE35-49D2-8399-068C82C0831F}"/>
              </a:ext>
            </a:extLst>
          </p:cNvPr>
          <p:cNvGrpSpPr/>
          <p:nvPr/>
        </p:nvGrpSpPr>
        <p:grpSpPr>
          <a:xfrm>
            <a:off x="6279195" y="5237468"/>
            <a:ext cx="1467298" cy="997926"/>
            <a:chOff x="3811304" y="5127290"/>
            <a:chExt cx="1467298" cy="997926"/>
          </a:xfrm>
        </p:grpSpPr>
        <p:sp>
          <p:nvSpPr>
            <p:cNvPr id="24" name="Rectangle: Rounded Corners 23">
              <a:extLst>
                <a:ext uri="{FF2B5EF4-FFF2-40B4-BE49-F238E27FC236}">
                  <a16:creationId xmlns:a16="http://schemas.microsoft.com/office/drawing/2014/main" id="{88E4F29E-B9F3-4871-94E0-BE22DCF8A28C}"/>
                </a:ext>
              </a:extLst>
            </p:cNvPr>
            <p:cNvSpPr/>
            <p:nvPr/>
          </p:nvSpPr>
          <p:spPr>
            <a:xfrm>
              <a:off x="3862100" y="5127290"/>
              <a:ext cx="1365707" cy="653983"/>
            </a:xfrm>
            <a:prstGeom prst="roundRect">
              <a:avLst>
                <a:gd name="adj" fmla="val 23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9000"/>
                </a:lnSpc>
              </a:pPr>
              <a:r>
                <a:rPr lang="en-US" sz="1400" b="1" dirty="0">
                  <a:solidFill>
                    <a:schemeClr val="bg1">
                      <a:lumMod val="95000"/>
                    </a:schemeClr>
                  </a:solidFill>
                  <a:latin typeface="Century Gothic" panose="020B0502020202020204" pitchFamily="34" charset="0"/>
                  <a:ea typeface="Open Sans" panose="020B0606030504020204" pitchFamily="34" charset="0"/>
                  <a:cs typeface="Aharoni" panose="02010803020104030203" pitchFamily="2" charset="-79"/>
                </a:rPr>
                <a:t>Oppo A94</a:t>
              </a:r>
            </a:p>
          </p:txBody>
        </p:sp>
        <p:sp>
          <p:nvSpPr>
            <p:cNvPr id="30" name="Rectangle: Rounded Corners 29">
              <a:extLst>
                <a:ext uri="{FF2B5EF4-FFF2-40B4-BE49-F238E27FC236}">
                  <a16:creationId xmlns:a16="http://schemas.microsoft.com/office/drawing/2014/main" id="{882E4BFA-AF25-411D-94F2-6937E06328E1}"/>
                </a:ext>
              </a:extLst>
            </p:cNvPr>
            <p:cNvSpPr/>
            <p:nvPr/>
          </p:nvSpPr>
          <p:spPr>
            <a:xfrm>
              <a:off x="3811304" y="5471233"/>
              <a:ext cx="1467298" cy="653983"/>
            </a:xfrm>
            <a:prstGeom prst="roundRect">
              <a:avLst>
                <a:gd name="adj" fmla="val 23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9000"/>
                </a:lnSpc>
              </a:pPr>
              <a:r>
                <a:rPr lang="en-US" sz="1400" b="1" dirty="0">
                  <a:solidFill>
                    <a:schemeClr val="bg1">
                      <a:lumMod val="95000"/>
                    </a:schemeClr>
                  </a:solidFill>
                  <a:latin typeface="Century Gothic" panose="020B0502020202020204" pitchFamily="34" charset="0"/>
                  <a:ea typeface="Open Sans" panose="020B0606030504020204" pitchFamily="34" charset="0"/>
                  <a:cs typeface="Aharoni" panose="02010803020104030203" pitchFamily="2" charset="-79"/>
                </a:rPr>
                <a:t>Release: Mar 11, 2021</a:t>
              </a:r>
            </a:p>
          </p:txBody>
        </p:sp>
      </p:grpSp>
      <p:grpSp>
        <p:nvGrpSpPr>
          <p:cNvPr id="10" name="Group 9">
            <a:extLst>
              <a:ext uri="{FF2B5EF4-FFF2-40B4-BE49-F238E27FC236}">
                <a16:creationId xmlns:a16="http://schemas.microsoft.com/office/drawing/2014/main" id="{F14E06B1-39BD-47F1-9918-0514CF8285DB}"/>
              </a:ext>
            </a:extLst>
          </p:cNvPr>
          <p:cNvGrpSpPr/>
          <p:nvPr/>
        </p:nvGrpSpPr>
        <p:grpSpPr>
          <a:xfrm>
            <a:off x="6279196" y="1465550"/>
            <a:ext cx="1822457" cy="2328170"/>
            <a:chOff x="6279196" y="1465550"/>
            <a:chExt cx="1822457" cy="2328170"/>
          </a:xfrm>
        </p:grpSpPr>
        <p:sp>
          <p:nvSpPr>
            <p:cNvPr id="19" name="Rectangle: Rounded Corners 18">
              <a:extLst>
                <a:ext uri="{FF2B5EF4-FFF2-40B4-BE49-F238E27FC236}">
                  <a16:creationId xmlns:a16="http://schemas.microsoft.com/office/drawing/2014/main" id="{D6165685-0B89-46DA-B8A8-487539EAA0FA}"/>
                </a:ext>
              </a:extLst>
            </p:cNvPr>
            <p:cNvSpPr/>
            <p:nvPr/>
          </p:nvSpPr>
          <p:spPr>
            <a:xfrm>
              <a:off x="6279196" y="1532452"/>
              <a:ext cx="1779528" cy="2142636"/>
            </a:xfrm>
            <a:prstGeom prst="roundRect">
              <a:avLst>
                <a:gd name="adj" fmla="val 3694"/>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latin typeface="Century Gothic" panose="020B0502020202020204" pitchFamily="34" charset="0"/>
              </a:endParaRPr>
            </a:p>
          </p:txBody>
        </p:sp>
        <p:sp>
          <p:nvSpPr>
            <p:cNvPr id="100" name="Rectangle: Rounded Corners 99">
              <a:extLst>
                <a:ext uri="{FF2B5EF4-FFF2-40B4-BE49-F238E27FC236}">
                  <a16:creationId xmlns:a16="http://schemas.microsoft.com/office/drawing/2014/main" id="{F2964D07-9DE8-4DC0-86DE-74EF9E4C48FC}"/>
                </a:ext>
              </a:extLst>
            </p:cNvPr>
            <p:cNvSpPr/>
            <p:nvPr/>
          </p:nvSpPr>
          <p:spPr>
            <a:xfrm>
              <a:off x="6710562" y="1465550"/>
              <a:ext cx="902315" cy="653983"/>
            </a:xfrm>
            <a:prstGeom prst="roundRect">
              <a:avLst>
                <a:gd name="adj" fmla="val 23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89000"/>
                </a:lnSpc>
              </a:pPr>
              <a:r>
                <a:rPr lang="en-US" sz="2000" b="1" dirty="0">
                  <a:solidFill>
                    <a:schemeClr val="bg1">
                      <a:lumMod val="95000"/>
                    </a:schemeClr>
                  </a:solidFill>
                  <a:latin typeface="Century Gothic" panose="020B0502020202020204" pitchFamily="34" charset="0"/>
                  <a:ea typeface="Open Sans" panose="020B0606030504020204" pitchFamily="34" charset="0"/>
                  <a:cs typeface="Aharoni" panose="02010803020104030203" pitchFamily="2" charset="-79"/>
                </a:rPr>
                <a:t>VIVO</a:t>
              </a:r>
            </a:p>
          </p:txBody>
        </p:sp>
        <p:sp>
          <p:nvSpPr>
            <p:cNvPr id="15" name="Rectangle: Rounded Corners 14">
              <a:extLst>
                <a:ext uri="{FF2B5EF4-FFF2-40B4-BE49-F238E27FC236}">
                  <a16:creationId xmlns:a16="http://schemas.microsoft.com/office/drawing/2014/main" id="{CCCDD36B-DE4E-42F1-842A-E299A0D2B736}"/>
                </a:ext>
              </a:extLst>
            </p:cNvPr>
            <p:cNvSpPr/>
            <p:nvPr/>
          </p:nvSpPr>
          <p:spPr>
            <a:xfrm>
              <a:off x="6344014" y="2751164"/>
              <a:ext cx="1683344" cy="653983"/>
            </a:xfrm>
            <a:prstGeom prst="roundRect">
              <a:avLst>
                <a:gd name="adj" fmla="val 23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9000"/>
                </a:lnSpc>
              </a:pPr>
              <a:r>
                <a:rPr lang="en-US" sz="1400" b="1" dirty="0">
                  <a:solidFill>
                    <a:schemeClr val="bg1">
                      <a:lumMod val="95000"/>
                    </a:schemeClr>
                  </a:solidFill>
                  <a:latin typeface="Century Gothic" panose="020B0502020202020204" pitchFamily="34" charset="0"/>
                  <a:ea typeface="Open Sans" panose="020B0606030504020204" pitchFamily="34" charset="0"/>
                  <a:cs typeface="Aharoni" panose="02010803020104030203" pitchFamily="2" charset="-79"/>
                </a:rPr>
                <a:t>Vivo X60</a:t>
              </a:r>
            </a:p>
          </p:txBody>
        </p:sp>
        <p:sp>
          <p:nvSpPr>
            <p:cNvPr id="26" name="Rectangle: Rounded Corners 25">
              <a:extLst>
                <a:ext uri="{FF2B5EF4-FFF2-40B4-BE49-F238E27FC236}">
                  <a16:creationId xmlns:a16="http://schemas.microsoft.com/office/drawing/2014/main" id="{A9C01A4D-9FB8-4A54-B6FA-7BDE54A1EC39}"/>
                </a:ext>
              </a:extLst>
            </p:cNvPr>
            <p:cNvSpPr/>
            <p:nvPr/>
          </p:nvSpPr>
          <p:spPr>
            <a:xfrm>
              <a:off x="6418309" y="3139737"/>
              <a:ext cx="1683344" cy="653983"/>
            </a:xfrm>
            <a:prstGeom prst="roundRect">
              <a:avLst>
                <a:gd name="adj" fmla="val 23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9000"/>
                </a:lnSpc>
              </a:pPr>
              <a:r>
                <a:rPr lang="en-US" sz="1400" b="1" dirty="0">
                  <a:solidFill>
                    <a:schemeClr val="bg1">
                      <a:lumMod val="95000"/>
                    </a:schemeClr>
                  </a:solidFill>
                  <a:latin typeface="Century Gothic" panose="020B0502020202020204" pitchFamily="34" charset="0"/>
                  <a:ea typeface="Open Sans" panose="020B0606030504020204" pitchFamily="34" charset="0"/>
                  <a:cs typeface="Aharoni" panose="02010803020104030203" pitchFamily="2" charset="-79"/>
                </a:rPr>
                <a:t>Release: Apr 02, 2021</a:t>
              </a:r>
            </a:p>
          </p:txBody>
        </p:sp>
        <p:pic>
          <p:nvPicPr>
            <p:cNvPr id="9" name="Picture 8">
              <a:extLst>
                <a:ext uri="{FF2B5EF4-FFF2-40B4-BE49-F238E27FC236}">
                  <a16:creationId xmlns:a16="http://schemas.microsoft.com/office/drawing/2014/main" id="{14374C4E-E0D2-4857-97F9-3FA7F9B46DA1}"/>
                </a:ext>
              </a:extLst>
            </p:cNvPr>
            <p:cNvPicPr>
              <a:picLocks noChangeAspect="1"/>
            </p:cNvPicPr>
            <p:nvPr/>
          </p:nvPicPr>
          <p:blipFill>
            <a:blip r:embed="rId7"/>
            <a:stretch>
              <a:fillRect/>
            </a:stretch>
          </p:blipFill>
          <p:spPr>
            <a:xfrm>
              <a:off x="6729763" y="1978308"/>
              <a:ext cx="802660" cy="937431"/>
            </a:xfrm>
            <a:prstGeom prst="rect">
              <a:avLst/>
            </a:prstGeom>
            <a:ln>
              <a:noFill/>
            </a:ln>
            <a:effectLst>
              <a:softEdge rad="112500"/>
            </a:effectLst>
          </p:spPr>
        </p:pic>
      </p:grpSp>
      <p:grpSp>
        <p:nvGrpSpPr>
          <p:cNvPr id="22" name="Group 21">
            <a:extLst>
              <a:ext uri="{FF2B5EF4-FFF2-40B4-BE49-F238E27FC236}">
                <a16:creationId xmlns:a16="http://schemas.microsoft.com/office/drawing/2014/main" id="{EE204356-B646-4687-8632-41E8A5583640}"/>
              </a:ext>
            </a:extLst>
          </p:cNvPr>
          <p:cNvGrpSpPr/>
          <p:nvPr/>
        </p:nvGrpSpPr>
        <p:grpSpPr>
          <a:xfrm>
            <a:off x="9226309" y="1514745"/>
            <a:ext cx="1780159" cy="2237713"/>
            <a:chOff x="8790591" y="1505974"/>
            <a:chExt cx="1780159" cy="2237713"/>
          </a:xfrm>
        </p:grpSpPr>
        <p:sp>
          <p:nvSpPr>
            <p:cNvPr id="31" name="Rectangle: Rounded Corners 30">
              <a:extLst>
                <a:ext uri="{FF2B5EF4-FFF2-40B4-BE49-F238E27FC236}">
                  <a16:creationId xmlns:a16="http://schemas.microsoft.com/office/drawing/2014/main" id="{D3628ECC-47AA-409A-BF8A-02C1E9249393}"/>
                </a:ext>
              </a:extLst>
            </p:cNvPr>
            <p:cNvSpPr/>
            <p:nvPr/>
          </p:nvSpPr>
          <p:spPr>
            <a:xfrm>
              <a:off x="8790591" y="1516747"/>
              <a:ext cx="1779528" cy="2142636"/>
            </a:xfrm>
            <a:prstGeom prst="roundRect">
              <a:avLst>
                <a:gd name="adj" fmla="val 3694"/>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latin typeface="Century Gothic" panose="020B0502020202020204" pitchFamily="34" charset="0"/>
              </a:endParaRPr>
            </a:p>
          </p:txBody>
        </p:sp>
        <p:sp>
          <p:nvSpPr>
            <p:cNvPr id="32" name="Rectangle: Rounded Corners 31">
              <a:extLst>
                <a:ext uri="{FF2B5EF4-FFF2-40B4-BE49-F238E27FC236}">
                  <a16:creationId xmlns:a16="http://schemas.microsoft.com/office/drawing/2014/main" id="{C730D856-467F-4DE6-816B-4E25919F08C2}"/>
                </a:ext>
              </a:extLst>
            </p:cNvPr>
            <p:cNvSpPr/>
            <p:nvPr/>
          </p:nvSpPr>
          <p:spPr>
            <a:xfrm>
              <a:off x="9113597" y="1505974"/>
              <a:ext cx="1340041" cy="653983"/>
            </a:xfrm>
            <a:prstGeom prst="roundRect">
              <a:avLst>
                <a:gd name="adj" fmla="val 23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89000"/>
                </a:lnSpc>
              </a:pPr>
              <a:r>
                <a:rPr lang="en-US" sz="2000" b="1" dirty="0">
                  <a:solidFill>
                    <a:schemeClr val="bg1">
                      <a:lumMod val="95000"/>
                    </a:schemeClr>
                  </a:solidFill>
                  <a:latin typeface="Century Gothic" panose="020B0502020202020204" pitchFamily="34" charset="0"/>
                  <a:ea typeface="Open Sans" panose="020B0606030504020204" pitchFamily="34" charset="0"/>
                  <a:cs typeface="Aharoni" panose="02010803020104030203" pitchFamily="2" charset="-79"/>
                </a:rPr>
                <a:t>OnePlus</a:t>
              </a:r>
            </a:p>
          </p:txBody>
        </p:sp>
        <p:pic>
          <p:nvPicPr>
            <p:cNvPr id="4" name="Picture 3">
              <a:extLst>
                <a:ext uri="{FF2B5EF4-FFF2-40B4-BE49-F238E27FC236}">
                  <a16:creationId xmlns:a16="http://schemas.microsoft.com/office/drawing/2014/main" id="{54FCE270-8519-49A5-AA2A-C4AB45A15621}"/>
                </a:ext>
              </a:extLst>
            </p:cNvPr>
            <p:cNvPicPr>
              <a:picLocks noChangeAspect="1"/>
            </p:cNvPicPr>
            <p:nvPr/>
          </p:nvPicPr>
          <p:blipFill>
            <a:blip r:embed="rId8"/>
            <a:stretch>
              <a:fillRect/>
            </a:stretch>
          </p:blipFill>
          <p:spPr>
            <a:xfrm>
              <a:off x="9267245" y="1971497"/>
              <a:ext cx="824391" cy="978809"/>
            </a:xfrm>
            <a:prstGeom prst="rect">
              <a:avLst/>
            </a:prstGeom>
            <a:ln>
              <a:noFill/>
            </a:ln>
            <a:effectLst>
              <a:softEdge rad="112500"/>
            </a:effectLst>
          </p:spPr>
        </p:pic>
        <p:sp>
          <p:nvSpPr>
            <p:cNvPr id="38" name="Rectangle: Rounded Corners 37">
              <a:extLst>
                <a:ext uri="{FF2B5EF4-FFF2-40B4-BE49-F238E27FC236}">
                  <a16:creationId xmlns:a16="http://schemas.microsoft.com/office/drawing/2014/main" id="{5741BFD8-D19E-478F-A071-1FDA15BE81A7}"/>
                </a:ext>
              </a:extLst>
            </p:cNvPr>
            <p:cNvSpPr/>
            <p:nvPr/>
          </p:nvSpPr>
          <p:spPr>
            <a:xfrm>
              <a:off x="8838457" y="2748599"/>
              <a:ext cx="1683344" cy="653983"/>
            </a:xfrm>
            <a:prstGeom prst="roundRect">
              <a:avLst>
                <a:gd name="adj" fmla="val 23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9000"/>
                </a:lnSpc>
              </a:pPr>
              <a:r>
                <a:rPr lang="en-US" sz="1400" b="1" dirty="0">
                  <a:solidFill>
                    <a:schemeClr val="bg1">
                      <a:lumMod val="95000"/>
                    </a:schemeClr>
                  </a:solidFill>
                  <a:latin typeface="Century Gothic" panose="020B0502020202020204" pitchFamily="34" charset="0"/>
                  <a:ea typeface="Open Sans" panose="020B0606030504020204" pitchFamily="34" charset="0"/>
                  <a:cs typeface="Aharoni" panose="02010803020104030203" pitchFamily="2" charset="-79"/>
                </a:rPr>
                <a:t>OnePlus 9 Pro</a:t>
              </a:r>
            </a:p>
          </p:txBody>
        </p:sp>
        <p:sp>
          <p:nvSpPr>
            <p:cNvPr id="39" name="Rectangle: Rounded Corners 38">
              <a:extLst>
                <a:ext uri="{FF2B5EF4-FFF2-40B4-BE49-F238E27FC236}">
                  <a16:creationId xmlns:a16="http://schemas.microsoft.com/office/drawing/2014/main" id="{927C3594-9356-4FA3-ADE0-6CECD9B0EF7E}"/>
                </a:ext>
              </a:extLst>
            </p:cNvPr>
            <p:cNvSpPr/>
            <p:nvPr/>
          </p:nvSpPr>
          <p:spPr>
            <a:xfrm>
              <a:off x="8887406" y="3089704"/>
              <a:ext cx="1683344" cy="653983"/>
            </a:xfrm>
            <a:prstGeom prst="roundRect">
              <a:avLst>
                <a:gd name="adj" fmla="val 23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9000"/>
                </a:lnSpc>
              </a:pPr>
              <a:r>
                <a:rPr lang="en-US" sz="1400" b="1" dirty="0">
                  <a:solidFill>
                    <a:schemeClr val="bg1">
                      <a:lumMod val="95000"/>
                    </a:schemeClr>
                  </a:solidFill>
                  <a:latin typeface="Century Gothic" panose="020B0502020202020204" pitchFamily="34" charset="0"/>
                  <a:ea typeface="Open Sans" panose="020B0606030504020204" pitchFamily="34" charset="0"/>
                  <a:cs typeface="Aharoni" panose="02010803020104030203" pitchFamily="2" charset="-79"/>
                </a:rPr>
                <a:t>Release: Mar 30, 2021</a:t>
              </a:r>
            </a:p>
          </p:txBody>
        </p:sp>
      </p:grpSp>
      <p:sp>
        <p:nvSpPr>
          <p:cNvPr id="47" name="Rectangle: Rounded Corners 46">
            <a:extLst>
              <a:ext uri="{FF2B5EF4-FFF2-40B4-BE49-F238E27FC236}">
                <a16:creationId xmlns:a16="http://schemas.microsoft.com/office/drawing/2014/main" id="{858F2B82-E6F4-4955-9AFB-407CAEB8486E}"/>
              </a:ext>
            </a:extLst>
          </p:cNvPr>
          <p:cNvSpPr/>
          <p:nvPr/>
        </p:nvSpPr>
        <p:spPr>
          <a:xfrm>
            <a:off x="8072754" y="3835894"/>
            <a:ext cx="1166645" cy="653983"/>
          </a:xfrm>
          <a:prstGeom prst="roundRect">
            <a:avLst>
              <a:gd name="adj" fmla="val 23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89000"/>
              </a:lnSpc>
            </a:pPr>
            <a:r>
              <a:rPr lang="en-US" sz="2000" b="1" dirty="0">
                <a:solidFill>
                  <a:schemeClr val="bg1">
                    <a:lumMod val="95000"/>
                  </a:schemeClr>
                </a:solidFill>
                <a:latin typeface="Century Gothic" panose="020B0502020202020204" pitchFamily="34" charset="0"/>
                <a:ea typeface="Open Sans" panose="020B0606030504020204" pitchFamily="34" charset="0"/>
                <a:cs typeface="Aharoni" panose="02010803020104030203" pitchFamily="2" charset="-79"/>
              </a:rPr>
              <a:t>Oppo</a:t>
            </a:r>
          </a:p>
        </p:txBody>
      </p:sp>
      <p:pic>
        <p:nvPicPr>
          <p:cNvPr id="41" name="Picture 40">
            <a:extLst>
              <a:ext uri="{FF2B5EF4-FFF2-40B4-BE49-F238E27FC236}">
                <a16:creationId xmlns:a16="http://schemas.microsoft.com/office/drawing/2014/main" id="{8B363457-CE80-4388-B5CF-D3BF42E04127}"/>
              </a:ext>
            </a:extLst>
          </p:cNvPr>
          <p:cNvPicPr>
            <a:picLocks noChangeAspect="1"/>
          </p:cNvPicPr>
          <p:nvPr/>
        </p:nvPicPr>
        <p:blipFill>
          <a:blip r:embed="rId9"/>
          <a:stretch>
            <a:fillRect/>
          </a:stretch>
        </p:blipFill>
        <p:spPr>
          <a:xfrm>
            <a:off x="6562591" y="4413112"/>
            <a:ext cx="794271" cy="981372"/>
          </a:xfrm>
          <a:prstGeom prst="rect">
            <a:avLst/>
          </a:prstGeom>
          <a:ln>
            <a:noFill/>
          </a:ln>
          <a:effectLst>
            <a:softEdge rad="112500"/>
          </a:effectLst>
        </p:spPr>
      </p:pic>
      <p:grpSp>
        <p:nvGrpSpPr>
          <p:cNvPr id="50" name="Group 49">
            <a:extLst>
              <a:ext uri="{FF2B5EF4-FFF2-40B4-BE49-F238E27FC236}">
                <a16:creationId xmlns:a16="http://schemas.microsoft.com/office/drawing/2014/main" id="{BE41B991-5F8A-464A-8305-982234C81720}"/>
              </a:ext>
            </a:extLst>
          </p:cNvPr>
          <p:cNvGrpSpPr/>
          <p:nvPr/>
        </p:nvGrpSpPr>
        <p:grpSpPr>
          <a:xfrm>
            <a:off x="3894144" y="5229925"/>
            <a:ext cx="1467298" cy="1028406"/>
            <a:chOff x="3679224" y="5025690"/>
            <a:chExt cx="1467298" cy="1028406"/>
          </a:xfrm>
        </p:grpSpPr>
        <p:sp>
          <p:nvSpPr>
            <p:cNvPr id="51" name="Rectangle: Rounded Corners 50">
              <a:extLst>
                <a:ext uri="{FF2B5EF4-FFF2-40B4-BE49-F238E27FC236}">
                  <a16:creationId xmlns:a16="http://schemas.microsoft.com/office/drawing/2014/main" id="{24DA3B11-ACAD-42AD-A3EE-23958218F6ED}"/>
                </a:ext>
              </a:extLst>
            </p:cNvPr>
            <p:cNvSpPr/>
            <p:nvPr/>
          </p:nvSpPr>
          <p:spPr>
            <a:xfrm>
              <a:off x="3689380" y="5025690"/>
              <a:ext cx="1365707" cy="653983"/>
            </a:xfrm>
            <a:prstGeom prst="roundRect">
              <a:avLst>
                <a:gd name="adj" fmla="val 23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9000"/>
                </a:lnSpc>
              </a:pPr>
              <a:r>
                <a:rPr lang="en-US" sz="1400" b="1" dirty="0">
                  <a:solidFill>
                    <a:schemeClr val="bg1">
                      <a:lumMod val="95000"/>
                    </a:schemeClr>
                  </a:solidFill>
                  <a:latin typeface="Century Gothic" panose="020B0502020202020204" pitchFamily="34" charset="0"/>
                  <a:ea typeface="Open Sans" panose="020B0606030504020204" pitchFamily="34" charset="0"/>
                  <a:cs typeface="Aharoni" panose="02010803020104030203" pitchFamily="2" charset="-79"/>
                </a:rPr>
                <a:t>Realme 8 5G</a:t>
              </a:r>
            </a:p>
          </p:txBody>
        </p:sp>
        <p:sp>
          <p:nvSpPr>
            <p:cNvPr id="52" name="Rectangle: Rounded Corners 51">
              <a:extLst>
                <a:ext uri="{FF2B5EF4-FFF2-40B4-BE49-F238E27FC236}">
                  <a16:creationId xmlns:a16="http://schemas.microsoft.com/office/drawing/2014/main" id="{9BADA269-6F13-4BEE-A743-05702BF48EC6}"/>
                </a:ext>
              </a:extLst>
            </p:cNvPr>
            <p:cNvSpPr/>
            <p:nvPr/>
          </p:nvSpPr>
          <p:spPr>
            <a:xfrm>
              <a:off x="3679224" y="5400113"/>
              <a:ext cx="1467298" cy="653983"/>
            </a:xfrm>
            <a:prstGeom prst="roundRect">
              <a:avLst>
                <a:gd name="adj" fmla="val 23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9000"/>
                </a:lnSpc>
              </a:pPr>
              <a:r>
                <a:rPr lang="en-US" sz="1400" b="1" dirty="0">
                  <a:solidFill>
                    <a:schemeClr val="bg1">
                      <a:lumMod val="95000"/>
                    </a:schemeClr>
                  </a:solidFill>
                  <a:latin typeface="Century Gothic" panose="020B0502020202020204" pitchFamily="34" charset="0"/>
                  <a:ea typeface="Open Sans" panose="020B0606030504020204" pitchFamily="34" charset="0"/>
                  <a:cs typeface="Aharoni" panose="02010803020104030203" pitchFamily="2" charset="-79"/>
                </a:rPr>
                <a:t>Release: Mar 25, 2021</a:t>
              </a:r>
            </a:p>
          </p:txBody>
        </p:sp>
      </p:grpSp>
      <p:pic>
        <p:nvPicPr>
          <p:cNvPr id="43" name="Picture 42">
            <a:extLst>
              <a:ext uri="{FF2B5EF4-FFF2-40B4-BE49-F238E27FC236}">
                <a16:creationId xmlns:a16="http://schemas.microsoft.com/office/drawing/2014/main" id="{AC360BC8-C794-4AC4-9577-29D9E109B55C}"/>
              </a:ext>
            </a:extLst>
          </p:cNvPr>
          <p:cNvPicPr>
            <a:picLocks noChangeAspect="1"/>
          </p:cNvPicPr>
          <p:nvPr/>
        </p:nvPicPr>
        <p:blipFill rotWithShape="1">
          <a:blip r:embed="rId10"/>
          <a:srcRect r="10177"/>
          <a:stretch/>
        </p:blipFill>
        <p:spPr>
          <a:xfrm>
            <a:off x="8134921" y="4413111"/>
            <a:ext cx="603578" cy="955487"/>
          </a:xfrm>
          <a:prstGeom prst="rect">
            <a:avLst/>
          </a:prstGeom>
          <a:ln>
            <a:noFill/>
          </a:ln>
          <a:effectLst>
            <a:softEdge rad="112500"/>
          </a:effectLst>
        </p:spPr>
      </p:pic>
      <p:grpSp>
        <p:nvGrpSpPr>
          <p:cNvPr id="55" name="Group 54">
            <a:extLst>
              <a:ext uri="{FF2B5EF4-FFF2-40B4-BE49-F238E27FC236}">
                <a16:creationId xmlns:a16="http://schemas.microsoft.com/office/drawing/2014/main" id="{80607B01-0539-4D99-9CD4-F7ECA7595103}"/>
              </a:ext>
            </a:extLst>
          </p:cNvPr>
          <p:cNvGrpSpPr/>
          <p:nvPr/>
        </p:nvGrpSpPr>
        <p:grpSpPr>
          <a:xfrm>
            <a:off x="7818837" y="5225444"/>
            <a:ext cx="1467298" cy="1018246"/>
            <a:chOff x="3831624" y="5117130"/>
            <a:chExt cx="1467298" cy="1018246"/>
          </a:xfrm>
        </p:grpSpPr>
        <p:sp>
          <p:nvSpPr>
            <p:cNvPr id="56" name="Rectangle: Rounded Corners 55">
              <a:extLst>
                <a:ext uri="{FF2B5EF4-FFF2-40B4-BE49-F238E27FC236}">
                  <a16:creationId xmlns:a16="http://schemas.microsoft.com/office/drawing/2014/main" id="{0457F4D3-5ABF-4A02-91E6-36C459281270}"/>
                </a:ext>
              </a:extLst>
            </p:cNvPr>
            <p:cNvSpPr/>
            <p:nvPr/>
          </p:nvSpPr>
          <p:spPr>
            <a:xfrm>
              <a:off x="3862100" y="5117130"/>
              <a:ext cx="1365707" cy="653983"/>
            </a:xfrm>
            <a:prstGeom prst="roundRect">
              <a:avLst>
                <a:gd name="adj" fmla="val 23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9000"/>
                </a:lnSpc>
              </a:pPr>
              <a:r>
                <a:rPr lang="en-US" sz="1400" b="1" dirty="0">
                  <a:solidFill>
                    <a:schemeClr val="bg1">
                      <a:lumMod val="95000"/>
                    </a:schemeClr>
                  </a:solidFill>
                  <a:latin typeface="Century Gothic" panose="020B0502020202020204" pitchFamily="34" charset="0"/>
                  <a:ea typeface="Open Sans" panose="020B0606030504020204" pitchFamily="34" charset="0"/>
                  <a:cs typeface="Aharoni" panose="02010803020104030203" pitchFamily="2" charset="-79"/>
                </a:rPr>
                <a:t>Oppo A74</a:t>
              </a:r>
            </a:p>
          </p:txBody>
        </p:sp>
        <p:sp>
          <p:nvSpPr>
            <p:cNvPr id="57" name="Rectangle: Rounded Corners 56">
              <a:extLst>
                <a:ext uri="{FF2B5EF4-FFF2-40B4-BE49-F238E27FC236}">
                  <a16:creationId xmlns:a16="http://schemas.microsoft.com/office/drawing/2014/main" id="{DEC3A120-45A3-42C4-9211-EBD8710D6E3F}"/>
                </a:ext>
              </a:extLst>
            </p:cNvPr>
            <p:cNvSpPr/>
            <p:nvPr/>
          </p:nvSpPr>
          <p:spPr>
            <a:xfrm>
              <a:off x="3831624" y="5481393"/>
              <a:ext cx="1467298" cy="653983"/>
            </a:xfrm>
            <a:prstGeom prst="roundRect">
              <a:avLst>
                <a:gd name="adj" fmla="val 23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9000"/>
                </a:lnSpc>
              </a:pPr>
              <a:r>
                <a:rPr lang="en-US" sz="1400" b="1" dirty="0">
                  <a:solidFill>
                    <a:schemeClr val="bg1">
                      <a:lumMod val="95000"/>
                    </a:schemeClr>
                  </a:solidFill>
                  <a:latin typeface="Century Gothic" panose="020B0502020202020204" pitchFamily="34" charset="0"/>
                  <a:ea typeface="Open Sans" panose="020B0606030504020204" pitchFamily="34" charset="0"/>
                  <a:cs typeface="Aharoni" panose="02010803020104030203" pitchFamily="2" charset="-79"/>
                </a:rPr>
                <a:t>Release: May 10, 2021</a:t>
              </a:r>
            </a:p>
          </p:txBody>
        </p:sp>
      </p:grpSp>
      <p:pic>
        <p:nvPicPr>
          <p:cNvPr id="45" name="Picture 44">
            <a:extLst>
              <a:ext uri="{FF2B5EF4-FFF2-40B4-BE49-F238E27FC236}">
                <a16:creationId xmlns:a16="http://schemas.microsoft.com/office/drawing/2014/main" id="{21591F33-476D-4040-8403-E0868D3FCE28}"/>
              </a:ext>
            </a:extLst>
          </p:cNvPr>
          <p:cNvPicPr>
            <a:picLocks noChangeAspect="1"/>
          </p:cNvPicPr>
          <p:nvPr/>
        </p:nvPicPr>
        <p:blipFill>
          <a:blip r:embed="rId11"/>
          <a:stretch>
            <a:fillRect/>
          </a:stretch>
        </p:blipFill>
        <p:spPr>
          <a:xfrm>
            <a:off x="9566536" y="4346009"/>
            <a:ext cx="800276" cy="939583"/>
          </a:xfrm>
          <a:prstGeom prst="rect">
            <a:avLst/>
          </a:prstGeom>
          <a:ln>
            <a:noFill/>
          </a:ln>
          <a:effectLst>
            <a:softEdge rad="112500"/>
          </a:effectLst>
        </p:spPr>
      </p:pic>
      <p:grpSp>
        <p:nvGrpSpPr>
          <p:cNvPr id="60" name="Group 59">
            <a:extLst>
              <a:ext uri="{FF2B5EF4-FFF2-40B4-BE49-F238E27FC236}">
                <a16:creationId xmlns:a16="http://schemas.microsoft.com/office/drawing/2014/main" id="{F5575979-E483-40B8-9F4D-1DCDCDDBCDBA}"/>
              </a:ext>
            </a:extLst>
          </p:cNvPr>
          <p:cNvGrpSpPr/>
          <p:nvPr/>
        </p:nvGrpSpPr>
        <p:grpSpPr>
          <a:xfrm>
            <a:off x="9343448" y="5219765"/>
            <a:ext cx="1467298" cy="1028406"/>
            <a:chOff x="3811304" y="5167930"/>
            <a:chExt cx="1467298" cy="1028406"/>
          </a:xfrm>
        </p:grpSpPr>
        <p:sp>
          <p:nvSpPr>
            <p:cNvPr id="61" name="Rectangle: Rounded Corners 60">
              <a:extLst>
                <a:ext uri="{FF2B5EF4-FFF2-40B4-BE49-F238E27FC236}">
                  <a16:creationId xmlns:a16="http://schemas.microsoft.com/office/drawing/2014/main" id="{E8F46EEE-8B4A-46EE-A859-43A0C09E91E5}"/>
                </a:ext>
              </a:extLst>
            </p:cNvPr>
            <p:cNvSpPr/>
            <p:nvPr/>
          </p:nvSpPr>
          <p:spPr>
            <a:xfrm>
              <a:off x="3862100" y="5167930"/>
              <a:ext cx="1365707" cy="653983"/>
            </a:xfrm>
            <a:prstGeom prst="roundRect">
              <a:avLst>
                <a:gd name="adj" fmla="val 23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9000"/>
                </a:lnSpc>
              </a:pPr>
              <a:r>
                <a:rPr lang="en-US" sz="1400" b="1" dirty="0">
                  <a:solidFill>
                    <a:schemeClr val="bg1">
                      <a:lumMod val="95000"/>
                    </a:schemeClr>
                  </a:solidFill>
                  <a:latin typeface="Century Gothic" panose="020B0502020202020204" pitchFamily="34" charset="0"/>
                  <a:ea typeface="Open Sans" panose="020B0606030504020204" pitchFamily="34" charset="0"/>
                  <a:cs typeface="Aharoni" panose="02010803020104030203" pitchFamily="2" charset="-79"/>
                </a:rPr>
                <a:t>Oppo Reno 5</a:t>
              </a:r>
            </a:p>
          </p:txBody>
        </p:sp>
        <p:sp>
          <p:nvSpPr>
            <p:cNvPr id="62" name="Rectangle: Rounded Corners 61">
              <a:extLst>
                <a:ext uri="{FF2B5EF4-FFF2-40B4-BE49-F238E27FC236}">
                  <a16:creationId xmlns:a16="http://schemas.microsoft.com/office/drawing/2014/main" id="{4952CF72-A37A-4413-9F2E-A350C9BAA307}"/>
                </a:ext>
              </a:extLst>
            </p:cNvPr>
            <p:cNvSpPr/>
            <p:nvPr/>
          </p:nvSpPr>
          <p:spPr>
            <a:xfrm>
              <a:off x="3811304" y="5542353"/>
              <a:ext cx="1467298" cy="653983"/>
            </a:xfrm>
            <a:prstGeom prst="roundRect">
              <a:avLst>
                <a:gd name="adj" fmla="val 23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9000"/>
                </a:lnSpc>
              </a:pPr>
              <a:r>
                <a:rPr lang="en-US" sz="1400" b="1" dirty="0">
                  <a:solidFill>
                    <a:schemeClr val="bg1">
                      <a:lumMod val="95000"/>
                    </a:schemeClr>
                  </a:solidFill>
                  <a:latin typeface="Century Gothic" panose="020B0502020202020204" pitchFamily="34" charset="0"/>
                  <a:ea typeface="Open Sans" panose="020B0606030504020204" pitchFamily="34" charset="0"/>
                  <a:cs typeface="Aharoni" panose="02010803020104030203" pitchFamily="2" charset="-79"/>
                </a:rPr>
                <a:t>Release: Jan 07, 2021</a:t>
              </a:r>
            </a:p>
          </p:txBody>
        </p:sp>
      </p:grpSp>
      <p:sp>
        <p:nvSpPr>
          <p:cNvPr id="58" name="Rectangle: Rounded Corners 57">
            <a:extLst>
              <a:ext uri="{FF2B5EF4-FFF2-40B4-BE49-F238E27FC236}">
                <a16:creationId xmlns:a16="http://schemas.microsoft.com/office/drawing/2014/main" id="{5A8BF808-A61D-4437-B296-4FD78E7B74F5}"/>
              </a:ext>
            </a:extLst>
          </p:cNvPr>
          <p:cNvSpPr/>
          <p:nvPr/>
        </p:nvSpPr>
        <p:spPr>
          <a:xfrm>
            <a:off x="3675340" y="2779388"/>
            <a:ext cx="1683344" cy="653983"/>
          </a:xfrm>
          <a:prstGeom prst="roundRect">
            <a:avLst>
              <a:gd name="adj" fmla="val 23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9000"/>
              </a:lnSpc>
            </a:pPr>
            <a:r>
              <a:rPr lang="en-US" sz="1400" b="1" dirty="0">
                <a:solidFill>
                  <a:schemeClr val="bg1">
                    <a:lumMod val="95000"/>
                  </a:schemeClr>
                </a:solidFill>
                <a:latin typeface="Century Gothic" panose="020B0502020202020204" pitchFamily="34" charset="0"/>
                <a:ea typeface="Open Sans" panose="020B0606030504020204" pitchFamily="34" charset="0"/>
                <a:cs typeface="Aharoni" panose="02010803020104030203" pitchFamily="2" charset="-79"/>
              </a:rPr>
              <a:t>Redmi 10 Prime</a:t>
            </a:r>
          </a:p>
        </p:txBody>
      </p:sp>
    </p:spTree>
    <p:extLst>
      <p:ext uri="{BB962C8B-B14F-4D97-AF65-F5344CB8AC3E}">
        <p14:creationId xmlns:p14="http://schemas.microsoft.com/office/powerpoint/2010/main" val="2366815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FD1DD0AE-E13F-4A52-A022-590207B94515}"/>
              </a:ext>
            </a:extLst>
          </p:cNvPr>
          <p:cNvSpPr/>
          <p:nvPr/>
        </p:nvSpPr>
        <p:spPr>
          <a:xfrm>
            <a:off x="3843179" y="3903973"/>
            <a:ext cx="4104640" cy="2011681"/>
          </a:xfrm>
          <a:prstGeom prst="roundRect">
            <a:avLst>
              <a:gd name="adj" fmla="val 3694"/>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ectangle: Rounded Corners 10">
            <a:extLst>
              <a:ext uri="{FF2B5EF4-FFF2-40B4-BE49-F238E27FC236}">
                <a16:creationId xmlns:a16="http://schemas.microsoft.com/office/drawing/2014/main" id="{515E7704-5A2E-45D7-B2AE-6F31CF4F9E57}"/>
              </a:ext>
            </a:extLst>
          </p:cNvPr>
          <p:cNvSpPr/>
          <p:nvPr/>
        </p:nvSpPr>
        <p:spPr>
          <a:xfrm>
            <a:off x="6782435" y="1434061"/>
            <a:ext cx="4104640" cy="2011681"/>
          </a:xfrm>
          <a:prstGeom prst="roundRect">
            <a:avLst>
              <a:gd name="adj" fmla="val 3694"/>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0" name="TextBox 109">
            <a:extLst>
              <a:ext uri="{FF2B5EF4-FFF2-40B4-BE49-F238E27FC236}">
                <a16:creationId xmlns:a16="http://schemas.microsoft.com/office/drawing/2014/main" id="{23D7FAD6-B204-4C36-9B61-55E57A46D8A3}"/>
              </a:ext>
            </a:extLst>
          </p:cNvPr>
          <p:cNvSpPr txBox="1"/>
          <p:nvPr/>
        </p:nvSpPr>
        <p:spPr>
          <a:xfrm>
            <a:off x="550781" y="329499"/>
            <a:ext cx="11567649" cy="646331"/>
          </a:xfrm>
          <a:prstGeom prst="rect">
            <a:avLst/>
          </a:prstGeom>
          <a:noFill/>
        </p:spPr>
        <p:txBody>
          <a:bodyPr wrap="square" rtlCol="0">
            <a:spAutoFit/>
          </a:bodyPr>
          <a:lstStyle>
            <a:defPPr>
              <a:defRPr lang="en-US"/>
            </a:defPPr>
            <a:lvl1pPr>
              <a:defRPr sz="3600" b="1">
                <a:solidFill>
                  <a:srgbClr val="FFFF00"/>
                </a:solidFill>
                <a:latin typeface="Century Gothic" panose="020B0502020202020204" pitchFamily="34" charset="0"/>
                <a:ea typeface="Open Sans" panose="020B0606030504020204" pitchFamily="34" charset="0"/>
                <a:cs typeface="Aharoni" panose="02010803020104030203" pitchFamily="2" charset="-79"/>
              </a:defRPr>
            </a:lvl1pPr>
          </a:lstStyle>
          <a:p>
            <a:r>
              <a:rPr lang="en-US" dirty="0"/>
              <a:t>NOTICEABLE PATENT FILERS </a:t>
            </a:r>
            <a:endParaRPr lang="en-IN" dirty="0"/>
          </a:p>
        </p:txBody>
      </p:sp>
      <p:sp>
        <p:nvSpPr>
          <p:cNvPr id="5" name="Rectangle: Rounded Corners 4">
            <a:extLst>
              <a:ext uri="{FF2B5EF4-FFF2-40B4-BE49-F238E27FC236}">
                <a16:creationId xmlns:a16="http://schemas.microsoft.com/office/drawing/2014/main" id="{7A81D826-844E-442F-81E2-E8D229653AD7}"/>
              </a:ext>
            </a:extLst>
          </p:cNvPr>
          <p:cNvSpPr/>
          <p:nvPr/>
        </p:nvSpPr>
        <p:spPr>
          <a:xfrm>
            <a:off x="782320" y="1417321"/>
            <a:ext cx="4104640" cy="2011681"/>
          </a:xfrm>
          <a:prstGeom prst="roundRect">
            <a:avLst>
              <a:gd name="adj" fmla="val 3694"/>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3" name="Picture 2">
            <a:extLst>
              <a:ext uri="{FF2B5EF4-FFF2-40B4-BE49-F238E27FC236}">
                <a16:creationId xmlns:a16="http://schemas.microsoft.com/office/drawing/2014/main" id="{C1C665B6-42D3-4B5F-B4B0-B8FDA0241526}"/>
              </a:ext>
            </a:extLst>
          </p:cNvPr>
          <p:cNvPicPr>
            <a:picLocks noChangeAspect="1"/>
          </p:cNvPicPr>
          <p:nvPr/>
        </p:nvPicPr>
        <p:blipFill>
          <a:blip r:embed="rId2"/>
          <a:stretch>
            <a:fillRect/>
          </a:stretch>
        </p:blipFill>
        <p:spPr>
          <a:xfrm>
            <a:off x="1152209" y="1807528"/>
            <a:ext cx="3324225" cy="1190625"/>
          </a:xfrm>
          <a:prstGeom prst="rect">
            <a:avLst/>
          </a:prstGeom>
        </p:spPr>
      </p:pic>
      <p:pic>
        <p:nvPicPr>
          <p:cNvPr id="6" name="Picture 5">
            <a:extLst>
              <a:ext uri="{FF2B5EF4-FFF2-40B4-BE49-F238E27FC236}">
                <a16:creationId xmlns:a16="http://schemas.microsoft.com/office/drawing/2014/main" id="{AD6EE13C-63BD-4E3F-B9A1-4B583BE057F4}"/>
              </a:ext>
            </a:extLst>
          </p:cNvPr>
          <p:cNvPicPr>
            <a:picLocks noChangeAspect="1"/>
          </p:cNvPicPr>
          <p:nvPr/>
        </p:nvPicPr>
        <p:blipFill>
          <a:blip r:embed="rId3"/>
          <a:stretch>
            <a:fillRect/>
          </a:stretch>
        </p:blipFill>
        <p:spPr>
          <a:xfrm>
            <a:off x="7125017" y="1706475"/>
            <a:ext cx="3419475" cy="1466851"/>
          </a:xfrm>
          <a:prstGeom prst="rect">
            <a:avLst/>
          </a:prstGeom>
        </p:spPr>
      </p:pic>
      <p:pic>
        <p:nvPicPr>
          <p:cNvPr id="8" name="Picture 7">
            <a:extLst>
              <a:ext uri="{FF2B5EF4-FFF2-40B4-BE49-F238E27FC236}">
                <a16:creationId xmlns:a16="http://schemas.microsoft.com/office/drawing/2014/main" id="{76C03437-4263-40DE-8535-7A0B59E5597B}"/>
              </a:ext>
            </a:extLst>
          </p:cNvPr>
          <p:cNvPicPr>
            <a:picLocks noChangeAspect="1"/>
          </p:cNvPicPr>
          <p:nvPr/>
        </p:nvPicPr>
        <p:blipFill>
          <a:blip r:embed="rId4"/>
          <a:stretch>
            <a:fillRect/>
          </a:stretch>
        </p:blipFill>
        <p:spPr>
          <a:xfrm>
            <a:off x="4110037" y="4516437"/>
            <a:ext cx="3428683" cy="786752"/>
          </a:xfrm>
          <a:prstGeom prst="rect">
            <a:avLst/>
          </a:prstGeom>
        </p:spPr>
      </p:pic>
    </p:spTree>
    <p:extLst>
      <p:ext uri="{BB962C8B-B14F-4D97-AF65-F5344CB8AC3E}">
        <p14:creationId xmlns:p14="http://schemas.microsoft.com/office/powerpoint/2010/main" val="3418532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Box 109">
            <a:extLst>
              <a:ext uri="{FF2B5EF4-FFF2-40B4-BE49-F238E27FC236}">
                <a16:creationId xmlns:a16="http://schemas.microsoft.com/office/drawing/2014/main" id="{23D7FAD6-B204-4C36-9B61-55E57A46D8A3}"/>
              </a:ext>
            </a:extLst>
          </p:cNvPr>
          <p:cNvSpPr txBox="1"/>
          <p:nvPr/>
        </p:nvSpPr>
        <p:spPr>
          <a:xfrm>
            <a:off x="550781" y="329499"/>
            <a:ext cx="11567649" cy="646331"/>
          </a:xfrm>
          <a:prstGeom prst="rect">
            <a:avLst/>
          </a:prstGeom>
          <a:noFill/>
        </p:spPr>
        <p:txBody>
          <a:bodyPr wrap="square" rtlCol="0">
            <a:spAutoFit/>
          </a:bodyPr>
          <a:lstStyle>
            <a:defPPr>
              <a:defRPr lang="en-US"/>
            </a:defPPr>
            <a:lvl1pPr>
              <a:defRPr sz="3600" b="1">
                <a:solidFill>
                  <a:srgbClr val="FFFF00"/>
                </a:solidFill>
                <a:latin typeface="Century Gothic" panose="020B0502020202020204" pitchFamily="34" charset="0"/>
                <a:ea typeface="Open Sans" panose="020B0606030504020204" pitchFamily="34" charset="0"/>
                <a:cs typeface="Aharoni" panose="02010803020104030203" pitchFamily="2" charset="-79"/>
              </a:defRPr>
            </a:lvl1pPr>
          </a:lstStyle>
          <a:p>
            <a:r>
              <a:rPr lang="en-US" dirty="0"/>
              <a:t>EXAMPLE 1- SAMSUNG’s PATENT: US10831392B2</a:t>
            </a:r>
            <a:endParaRPr lang="en-IN" dirty="0"/>
          </a:p>
        </p:txBody>
      </p:sp>
      <p:sp>
        <p:nvSpPr>
          <p:cNvPr id="6" name="Rectangle: Rounded Corners 5">
            <a:extLst>
              <a:ext uri="{FF2B5EF4-FFF2-40B4-BE49-F238E27FC236}">
                <a16:creationId xmlns:a16="http://schemas.microsoft.com/office/drawing/2014/main" id="{A0343EA2-B8A1-4A91-A919-E03D563820AD}"/>
              </a:ext>
            </a:extLst>
          </p:cNvPr>
          <p:cNvSpPr/>
          <p:nvPr/>
        </p:nvSpPr>
        <p:spPr>
          <a:xfrm>
            <a:off x="309477" y="1397765"/>
            <a:ext cx="5642061" cy="5236716"/>
          </a:xfrm>
          <a:prstGeom prst="roundRect">
            <a:avLst>
              <a:gd name="adj" fmla="val 2325"/>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89000"/>
              </a:lnSpc>
            </a:pPr>
            <a:endParaRPr lang="en-US" sz="1100" b="1" dirty="0">
              <a:latin typeface="Century Gothic" panose="020B0502020202020204" pitchFamily="34" charset="0"/>
              <a:ea typeface="Open Sans" panose="020B0606030504020204" pitchFamily="34" charset="0"/>
              <a:cs typeface="Aharoni" panose="02010803020104030203" pitchFamily="2" charset="-79"/>
            </a:endParaRPr>
          </a:p>
          <a:p>
            <a:pPr algn="just">
              <a:lnSpc>
                <a:spcPct val="89000"/>
              </a:lnSpc>
            </a:pPr>
            <a:endParaRPr lang="en-IN" sz="1100" b="1" dirty="0">
              <a:latin typeface="Century Gothic" panose="020B0502020202020204" pitchFamily="34" charset="0"/>
              <a:ea typeface="Open Sans" panose="020B0606030504020204" pitchFamily="34" charset="0"/>
              <a:cs typeface="Aharoni" panose="02010803020104030203" pitchFamily="2" charset="-79"/>
            </a:endParaRPr>
          </a:p>
        </p:txBody>
      </p:sp>
      <p:sp>
        <p:nvSpPr>
          <p:cNvPr id="2" name="TextBox 1">
            <a:extLst>
              <a:ext uri="{FF2B5EF4-FFF2-40B4-BE49-F238E27FC236}">
                <a16:creationId xmlns:a16="http://schemas.microsoft.com/office/drawing/2014/main" id="{06F0E58E-C912-42CD-A95E-B5D13A8E9F78}"/>
              </a:ext>
            </a:extLst>
          </p:cNvPr>
          <p:cNvSpPr txBox="1"/>
          <p:nvPr/>
        </p:nvSpPr>
        <p:spPr>
          <a:xfrm>
            <a:off x="508002" y="1930402"/>
            <a:ext cx="853439" cy="338554"/>
          </a:xfrm>
          <a:prstGeom prst="rect">
            <a:avLst/>
          </a:prstGeom>
          <a:noFill/>
        </p:spPr>
        <p:txBody>
          <a:bodyPr wrap="square" rtlCol="0">
            <a:spAutoFit/>
          </a:bodyPr>
          <a:lstStyle/>
          <a:p>
            <a:r>
              <a:rPr lang="en-IN" sz="1600" b="1" dirty="0">
                <a:solidFill>
                  <a:srgbClr val="FFFF00"/>
                </a:solidFill>
                <a:latin typeface="Century Gothic" panose="020B0502020202020204" pitchFamily="34" charset="0"/>
                <a:ea typeface="Open Sans" panose="020B0606030504020204" pitchFamily="34" charset="0"/>
                <a:cs typeface="Open Sans" panose="020B0606030504020204" pitchFamily="34" charset="0"/>
              </a:rPr>
              <a:t>Title:</a:t>
            </a:r>
          </a:p>
        </p:txBody>
      </p:sp>
      <p:sp>
        <p:nvSpPr>
          <p:cNvPr id="8" name="TextBox 7">
            <a:extLst>
              <a:ext uri="{FF2B5EF4-FFF2-40B4-BE49-F238E27FC236}">
                <a16:creationId xmlns:a16="http://schemas.microsoft.com/office/drawing/2014/main" id="{FF71E6F3-46AF-494B-9BCA-61B56921929F}"/>
              </a:ext>
            </a:extLst>
          </p:cNvPr>
          <p:cNvSpPr txBox="1"/>
          <p:nvPr/>
        </p:nvSpPr>
        <p:spPr>
          <a:xfrm>
            <a:off x="1663680" y="1930400"/>
            <a:ext cx="4188480" cy="523220"/>
          </a:xfrm>
          <a:prstGeom prst="rect">
            <a:avLst/>
          </a:prstGeom>
          <a:noFill/>
        </p:spPr>
        <p:txBody>
          <a:bodyPr wrap="square" rtlCol="0">
            <a:spAutoFit/>
          </a:bodyPr>
          <a:lstStyle/>
          <a:p>
            <a:r>
              <a:rPr lang="en-US" sz="1400" b="1" dirty="0">
                <a:solidFill>
                  <a:schemeClr val="bg1"/>
                </a:solidFill>
                <a:latin typeface="Century Gothic" panose="020B0502020202020204" pitchFamily="34" charset="0"/>
                <a:ea typeface="Open Sans" panose="020B0606030504020204" pitchFamily="34" charset="0"/>
                <a:cs typeface="Open Sans" panose="020B0606030504020204" pitchFamily="34" charset="0"/>
              </a:rPr>
              <a:t>Volatile and nonvolatile memory management method and electronic device</a:t>
            </a:r>
            <a:endParaRPr lang="en-IN" sz="1400" b="1" dirty="0">
              <a:solidFill>
                <a:schemeClr val="bg1"/>
              </a:solidFill>
              <a:latin typeface="Century Gothic" panose="020B0502020202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E3385992-4D5A-44CF-B1DC-033663AECC48}"/>
              </a:ext>
            </a:extLst>
          </p:cNvPr>
          <p:cNvSpPr txBox="1"/>
          <p:nvPr/>
        </p:nvSpPr>
        <p:spPr>
          <a:xfrm>
            <a:off x="502518" y="2690890"/>
            <a:ext cx="1445644" cy="338554"/>
          </a:xfrm>
          <a:prstGeom prst="rect">
            <a:avLst/>
          </a:prstGeom>
          <a:noFill/>
        </p:spPr>
        <p:txBody>
          <a:bodyPr wrap="square" rtlCol="0">
            <a:spAutoFit/>
          </a:bodyPr>
          <a:lstStyle/>
          <a:p>
            <a:r>
              <a:rPr lang="en-IN" sz="1600" b="1" dirty="0">
                <a:solidFill>
                  <a:srgbClr val="FFFF00"/>
                </a:solidFill>
                <a:latin typeface="Century Gothic" panose="020B0502020202020204" pitchFamily="34" charset="0"/>
                <a:ea typeface="Open Sans" panose="020B0606030504020204" pitchFamily="34" charset="0"/>
                <a:cs typeface="Open Sans" panose="020B0606030504020204" pitchFamily="34" charset="0"/>
              </a:rPr>
              <a:t>Filing Date:</a:t>
            </a:r>
          </a:p>
        </p:txBody>
      </p:sp>
      <p:sp>
        <p:nvSpPr>
          <p:cNvPr id="10" name="TextBox 9">
            <a:extLst>
              <a:ext uri="{FF2B5EF4-FFF2-40B4-BE49-F238E27FC236}">
                <a16:creationId xmlns:a16="http://schemas.microsoft.com/office/drawing/2014/main" id="{6168150E-5B6B-4A1A-8616-BC330444176E}"/>
              </a:ext>
            </a:extLst>
          </p:cNvPr>
          <p:cNvSpPr txBox="1"/>
          <p:nvPr/>
        </p:nvSpPr>
        <p:spPr>
          <a:xfrm>
            <a:off x="1663681" y="2701050"/>
            <a:ext cx="2136080" cy="307777"/>
          </a:xfrm>
          <a:prstGeom prst="rect">
            <a:avLst/>
          </a:prstGeom>
          <a:noFill/>
        </p:spPr>
        <p:txBody>
          <a:bodyPr wrap="square" rtlCol="0">
            <a:spAutoFit/>
          </a:bodyPr>
          <a:lstStyle/>
          <a:p>
            <a:r>
              <a:rPr lang="en-US" sz="1400" b="1" dirty="0">
                <a:solidFill>
                  <a:schemeClr val="bg1"/>
                </a:solidFill>
                <a:latin typeface="Century Gothic" panose="020B0502020202020204" pitchFamily="34" charset="0"/>
                <a:ea typeface="Open Sans" panose="020B0606030504020204" pitchFamily="34" charset="0"/>
                <a:cs typeface="Open Sans" panose="020B0606030504020204" pitchFamily="34" charset="0"/>
              </a:rPr>
              <a:t>January 11, 2017</a:t>
            </a:r>
            <a:endParaRPr lang="en-IN" sz="1400" b="1" dirty="0">
              <a:solidFill>
                <a:schemeClr val="bg1"/>
              </a:solidFill>
              <a:latin typeface="Century Gothic" panose="020B0502020202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87FBB875-B563-4F5C-AD14-F80B1D6109FE}"/>
              </a:ext>
            </a:extLst>
          </p:cNvPr>
          <p:cNvSpPr txBox="1"/>
          <p:nvPr/>
        </p:nvSpPr>
        <p:spPr>
          <a:xfrm>
            <a:off x="522838" y="3123282"/>
            <a:ext cx="1445644" cy="338554"/>
          </a:xfrm>
          <a:prstGeom prst="rect">
            <a:avLst/>
          </a:prstGeom>
          <a:noFill/>
        </p:spPr>
        <p:txBody>
          <a:bodyPr wrap="square" rtlCol="0">
            <a:spAutoFit/>
          </a:bodyPr>
          <a:lstStyle/>
          <a:p>
            <a:r>
              <a:rPr lang="en-IN" sz="1600" b="1" dirty="0">
                <a:solidFill>
                  <a:srgbClr val="FFFF00"/>
                </a:solidFill>
                <a:latin typeface="Century Gothic" panose="020B0502020202020204" pitchFamily="34" charset="0"/>
                <a:ea typeface="Open Sans" panose="020B0606030504020204" pitchFamily="34" charset="0"/>
                <a:cs typeface="Open Sans" panose="020B0606030504020204" pitchFamily="34" charset="0"/>
              </a:rPr>
              <a:t>Assignee:</a:t>
            </a:r>
          </a:p>
        </p:txBody>
      </p:sp>
      <p:sp>
        <p:nvSpPr>
          <p:cNvPr id="12" name="TextBox 11">
            <a:extLst>
              <a:ext uri="{FF2B5EF4-FFF2-40B4-BE49-F238E27FC236}">
                <a16:creationId xmlns:a16="http://schemas.microsoft.com/office/drawing/2014/main" id="{8669C773-B481-4A2D-81BD-BB64B2B21F1E}"/>
              </a:ext>
            </a:extLst>
          </p:cNvPr>
          <p:cNvSpPr txBox="1"/>
          <p:nvPr/>
        </p:nvSpPr>
        <p:spPr>
          <a:xfrm>
            <a:off x="1670600" y="3143602"/>
            <a:ext cx="1736789" cy="307777"/>
          </a:xfrm>
          <a:prstGeom prst="rect">
            <a:avLst/>
          </a:prstGeom>
          <a:noFill/>
        </p:spPr>
        <p:txBody>
          <a:bodyPr wrap="square" rtlCol="0">
            <a:spAutoFit/>
          </a:bodyPr>
          <a:lstStyle/>
          <a:p>
            <a:r>
              <a:rPr lang="en-US" sz="1400" b="1" dirty="0">
                <a:solidFill>
                  <a:schemeClr val="bg1"/>
                </a:solidFill>
                <a:latin typeface="Century Gothic" panose="020B0502020202020204" pitchFamily="34" charset="0"/>
                <a:ea typeface="Open Sans" panose="020B0606030504020204" pitchFamily="34" charset="0"/>
                <a:cs typeface="Open Sans" panose="020B0606030504020204" pitchFamily="34" charset="0"/>
              </a:rPr>
              <a:t>Samsung</a:t>
            </a:r>
            <a:endParaRPr lang="en-IN" sz="1400" b="1" dirty="0">
              <a:solidFill>
                <a:schemeClr val="bg1"/>
              </a:solidFill>
              <a:latin typeface="Century Gothic" panose="020B0502020202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1D85D028-3FC8-4526-BD3C-E55AF96D3C85}"/>
              </a:ext>
            </a:extLst>
          </p:cNvPr>
          <p:cNvSpPr txBox="1"/>
          <p:nvPr/>
        </p:nvSpPr>
        <p:spPr>
          <a:xfrm>
            <a:off x="492040" y="3714494"/>
            <a:ext cx="1898485" cy="338554"/>
          </a:xfrm>
          <a:prstGeom prst="rect">
            <a:avLst/>
          </a:prstGeom>
          <a:noFill/>
        </p:spPr>
        <p:txBody>
          <a:bodyPr wrap="square" rtlCol="0">
            <a:spAutoFit/>
          </a:bodyPr>
          <a:lstStyle/>
          <a:p>
            <a:r>
              <a:rPr lang="en-IN" sz="1600" b="1" dirty="0">
                <a:solidFill>
                  <a:srgbClr val="FFFF00"/>
                </a:solidFill>
                <a:latin typeface="Century Gothic" panose="020B0502020202020204" pitchFamily="34" charset="0"/>
                <a:ea typeface="Open Sans" panose="020B0606030504020204" pitchFamily="34" charset="0"/>
                <a:cs typeface="Open Sans" panose="020B0606030504020204" pitchFamily="34" charset="0"/>
              </a:rPr>
              <a:t>Bay Summary:</a:t>
            </a:r>
          </a:p>
        </p:txBody>
      </p:sp>
      <p:sp>
        <p:nvSpPr>
          <p:cNvPr id="14" name="TextBox 13">
            <a:extLst>
              <a:ext uri="{FF2B5EF4-FFF2-40B4-BE49-F238E27FC236}">
                <a16:creationId xmlns:a16="http://schemas.microsoft.com/office/drawing/2014/main" id="{790F0FF0-BE9E-4D50-965A-8213694CBF47}"/>
              </a:ext>
            </a:extLst>
          </p:cNvPr>
          <p:cNvSpPr txBox="1"/>
          <p:nvPr/>
        </p:nvSpPr>
        <p:spPr>
          <a:xfrm>
            <a:off x="502428" y="4042631"/>
            <a:ext cx="5349732" cy="2246769"/>
          </a:xfrm>
          <a:prstGeom prst="rect">
            <a:avLst/>
          </a:prstGeom>
          <a:noFill/>
        </p:spPr>
        <p:txBody>
          <a:bodyPr wrap="square" rtlCol="0">
            <a:spAutoFit/>
          </a:bodyPr>
          <a:lstStyle/>
          <a:p>
            <a:r>
              <a:rPr lang="en-US" sz="1400" b="1" dirty="0">
                <a:solidFill>
                  <a:schemeClr val="bg1"/>
                </a:solidFill>
                <a:latin typeface="Century Gothic" panose="020B0502020202020204" pitchFamily="34" charset="0"/>
                <a:ea typeface="Open Sans" panose="020B0606030504020204" pitchFamily="34" charset="0"/>
                <a:cs typeface="Open Sans" panose="020B0606030504020204" pitchFamily="34" charset="0"/>
              </a:rPr>
              <a:t>The patent relates to a system for managing memory of a portable electronic device, which includes a processor, a volatile memory (RAM) and a non-volatile memory (ROM). According to the patent, the processor moves data stored in the volatile memory to the non-volatile memory when specified conditions are met. Exemplary specified conditions include a time at which data is stored in the volatile memory, an estimate time at which data is to be stored in the volatile memory, a frequency of use of the data, or a last using time of data.</a:t>
            </a:r>
            <a:endParaRPr lang="en-IN" sz="1400" b="1" dirty="0">
              <a:solidFill>
                <a:schemeClr val="bg1"/>
              </a:solidFill>
              <a:latin typeface="Century Gothic" panose="020B0502020202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E3E46FC5-6352-4BFE-A329-5F7B53CFBB3B}"/>
              </a:ext>
            </a:extLst>
          </p:cNvPr>
          <p:cNvPicPr>
            <a:picLocks noChangeAspect="1"/>
          </p:cNvPicPr>
          <p:nvPr/>
        </p:nvPicPr>
        <p:blipFill>
          <a:blip r:embed="rId2"/>
          <a:stretch>
            <a:fillRect/>
          </a:stretch>
        </p:blipFill>
        <p:spPr>
          <a:xfrm>
            <a:off x="6323556" y="1467835"/>
            <a:ext cx="5558969" cy="3642645"/>
          </a:xfrm>
          <a:prstGeom prst="roundRect">
            <a:avLst>
              <a:gd name="adj" fmla="val 225"/>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698534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Box 109">
            <a:extLst>
              <a:ext uri="{FF2B5EF4-FFF2-40B4-BE49-F238E27FC236}">
                <a16:creationId xmlns:a16="http://schemas.microsoft.com/office/drawing/2014/main" id="{23D7FAD6-B204-4C36-9B61-55E57A46D8A3}"/>
              </a:ext>
            </a:extLst>
          </p:cNvPr>
          <p:cNvSpPr txBox="1"/>
          <p:nvPr/>
        </p:nvSpPr>
        <p:spPr>
          <a:xfrm>
            <a:off x="550781" y="329499"/>
            <a:ext cx="11567649" cy="646331"/>
          </a:xfrm>
          <a:prstGeom prst="rect">
            <a:avLst/>
          </a:prstGeom>
          <a:noFill/>
        </p:spPr>
        <p:txBody>
          <a:bodyPr wrap="square" rtlCol="0">
            <a:spAutoFit/>
          </a:bodyPr>
          <a:lstStyle/>
          <a:p>
            <a:r>
              <a:rPr lang="en-US" sz="3600" b="1" dirty="0">
                <a:solidFill>
                  <a:srgbClr val="FFFF00"/>
                </a:solidFill>
                <a:latin typeface="Century Gothic" panose="020B0502020202020204" pitchFamily="34" charset="0"/>
                <a:ea typeface="Open Sans" panose="020B0606030504020204" pitchFamily="34" charset="0"/>
                <a:cs typeface="Aharoni" panose="02010803020104030203" pitchFamily="2" charset="-79"/>
              </a:rPr>
              <a:t>EXAMPLE 2- LG’s  PATENT- US20190079876A1</a:t>
            </a:r>
            <a:endParaRPr lang="en-IN" sz="3600" b="1" dirty="0">
              <a:solidFill>
                <a:srgbClr val="FFFF00"/>
              </a:solidFill>
              <a:latin typeface="Century Gothic" panose="020B0502020202020204" pitchFamily="34" charset="0"/>
              <a:ea typeface="Open Sans" panose="020B0606030504020204" pitchFamily="34" charset="0"/>
              <a:cs typeface="Aharoni" panose="02010803020104030203" pitchFamily="2" charset="-79"/>
            </a:endParaRPr>
          </a:p>
        </p:txBody>
      </p:sp>
      <p:sp>
        <p:nvSpPr>
          <p:cNvPr id="6" name="Rectangle: Rounded Corners 5">
            <a:extLst>
              <a:ext uri="{FF2B5EF4-FFF2-40B4-BE49-F238E27FC236}">
                <a16:creationId xmlns:a16="http://schemas.microsoft.com/office/drawing/2014/main" id="{A0343EA2-B8A1-4A91-A919-E03D563820AD}"/>
              </a:ext>
            </a:extLst>
          </p:cNvPr>
          <p:cNvSpPr/>
          <p:nvPr/>
        </p:nvSpPr>
        <p:spPr>
          <a:xfrm>
            <a:off x="309477" y="1397765"/>
            <a:ext cx="5642061" cy="5236716"/>
          </a:xfrm>
          <a:prstGeom prst="roundRect">
            <a:avLst>
              <a:gd name="adj" fmla="val 2325"/>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89000"/>
              </a:lnSpc>
            </a:pPr>
            <a:endParaRPr lang="en-US" sz="1100" b="1" dirty="0">
              <a:latin typeface="Century Gothic" panose="020B0502020202020204" pitchFamily="34" charset="0"/>
              <a:ea typeface="Open Sans" panose="020B0606030504020204" pitchFamily="34" charset="0"/>
              <a:cs typeface="Aharoni" panose="02010803020104030203" pitchFamily="2" charset="-79"/>
            </a:endParaRPr>
          </a:p>
          <a:p>
            <a:pPr algn="just">
              <a:lnSpc>
                <a:spcPct val="89000"/>
              </a:lnSpc>
            </a:pPr>
            <a:endParaRPr lang="en-IN" sz="1100" b="1" dirty="0">
              <a:latin typeface="Century Gothic" panose="020B0502020202020204" pitchFamily="34" charset="0"/>
              <a:ea typeface="Open Sans" panose="020B0606030504020204" pitchFamily="34" charset="0"/>
              <a:cs typeface="Aharoni" panose="02010803020104030203" pitchFamily="2" charset="-79"/>
            </a:endParaRPr>
          </a:p>
        </p:txBody>
      </p:sp>
      <p:sp>
        <p:nvSpPr>
          <p:cNvPr id="2" name="TextBox 1">
            <a:extLst>
              <a:ext uri="{FF2B5EF4-FFF2-40B4-BE49-F238E27FC236}">
                <a16:creationId xmlns:a16="http://schemas.microsoft.com/office/drawing/2014/main" id="{06F0E58E-C912-42CD-A95E-B5D13A8E9F78}"/>
              </a:ext>
            </a:extLst>
          </p:cNvPr>
          <p:cNvSpPr txBox="1"/>
          <p:nvPr/>
        </p:nvSpPr>
        <p:spPr>
          <a:xfrm>
            <a:off x="518162" y="1930402"/>
            <a:ext cx="853439" cy="338554"/>
          </a:xfrm>
          <a:prstGeom prst="rect">
            <a:avLst/>
          </a:prstGeom>
          <a:noFill/>
        </p:spPr>
        <p:txBody>
          <a:bodyPr wrap="square" rtlCol="0">
            <a:spAutoFit/>
          </a:bodyPr>
          <a:lstStyle/>
          <a:p>
            <a:r>
              <a:rPr lang="en-IN" sz="1600" b="1" dirty="0">
                <a:solidFill>
                  <a:srgbClr val="FFFF00"/>
                </a:solidFill>
                <a:latin typeface="Century Gothic" panose="020B0502020202020204" pitchFamily="34" charset="0"/>
                <a:ea typeface="Open Sans" panose="020B0606030504020204" pitchFamily="34" charset="0"/>
                <a:cs typeface="Open Sans" panose="020B0606030504020204" pitchFamily="34" charset="0"/>
              </a:rPr>
              <a:t>Title:</a:t>
            </a:r>
          </a:p>
        </p:txBody>
      </p:sp>
      <p:sp>
        <p:nvSpPr>
          <p:cNvPr id="8" name="TextBox 7">
            <a:extLst>
              <a:ext uri="{FF2B5EF4-FFF2-40B4-BE49-F238E27FC236}">
                <a16:creationId xmlns:a16="http://schemas.microsoft.com/office/drawing/2014/main" id="{FF71E6F3-46AF-494B-9BCA-61B56921929F}"/>
              </a:ext>
            </a:extLst>
          </p:cNvPr>
          <p:cNvSpPr txBox="1"/>
          <p:nvPr/>
        </p:nvSpPr>
        <p:spPr>
          <a:xfrm>
            <a:off x="1663680" y="1930400"/>
            <a:ext cx="3954800" cy="523220"/>
          </a:xfrm>
          <a:prstGeom prst="rect">
            <a:avLst/>
          </a:prstGeom>
          <a:noFill/>
        </p:spPr>
        <p:txBody>
          <a:bodyPr wrap="square" rtlCol="0">
            <a:spAutoFit/>
          </a:bodyPr>
          <a:lstStyle/>
          <a:p>
            <a:r>
              <a:rPr lang="en-US" sz="1400" b="1" dirty="0">
                <a:solidFill>
                  <a:schemeClr val="bg1"/>
                </a:solidFill>
                <a:latin typeface="Century Gothic" panose="020B0502020202020204" pitchFamily="34" charset="0"/>
                <a:ea typeface="Open Sans" panose="020B0606030504020204" pitchFamily="34" charset="0"/>
                <a:cs typeface="Open Sans" panose="020B0606030504020204" pitchFamily="34" charset="0"/>
              </a:rPr>
              <a:t>Digital device and method for controlling the same</a:t>
            </a:r>
            <a:endParaRPr lang="en-IN" sz="1400" b="1" dirty="0">
              <a:solidFill>
                <a:schemeClr val="bg1"/>
              </a:solidFill>
              <a:latin typeface="Century Gothic" panose="020B0502020202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E3385992-4D5A-44CF-B1DC-033663AECC48}"/>
              </a:ext>
            </a:extLst>
          </p:cNvPr>
          <p:cNvSpPr txBox="1"/>
          <p:nvPr/>
        </p:nvSpPr>
        <p:spPr>
          <a:xfrm>
            <a:off x="492358" y="2690890"/>
            <a:ext cx="1445644" cy="338554"/>
          </a:xfrm>
          <a:prstGeom prst="rect">
            <a:avLst/>
          </a:prstGeom>
          <a:noFill/>
        </p:spPr>
        <p:txBody>
          <a:bodyPr wrap="square" rtlCol="0">
            <a:spAutoFit/>
          </a:bodyPr>
          <a:lstStyle/>
          <a:p>
            <a:r>
              <a:rPr lang="en-IN" sz="1600" b="1" dirty="0">
                <a:solidFill>
                  <a:srgbClr val="FFFF00"/>
                </a:solidFill>
                <a:latin typeface="Century Gothic" panose="020B0502020202020204" pitchFamily="34" charset="0"/>
                <a:ea typeface="Open Sans" panose="020B0606030504020204" pitchFamily="34" charset="0"/>
                <a:cs typeface="Open Sans" panose="020B0606030504020204" pitchFamily="34" charset="0"/>
              </a:rPr>
              <a:t>Filing Date:</a:t>
            </a:r>
          </a:p>
        </p:txBody>
      </p:sp>
      <p:sp>
        <p:nvSpPr>
          <p:cNvPr id="10" name="TextBox 9">
            <a:extLst>
              <a:ext uri="{FF2B5EF4-FFF2-40B4-BE49-F238E27FC236}">
                <a16:creationId xmlns:a16="http://schemas.microsoft.com/office/drawing/2014/main" id="{6168150E-5B6B-4A1A-8616-BC330444176E}"/>
              </a:ext>
            </a:extLst>
          </p:cNvPr>
          <p:cNvSpPr txBox="1"/>
          <p:nvPr/>
        </p:nvSpPr>
        <p:spPr>
          <a:xfrm>
            <a:off x="1663681" y="2701050"/>
            <a:ext cx="2136080" cy="307777"/>
          </a:xfrm>
          <a:prstGeom prst="rect">
            <a:avLst/>
          </a:prstGeom>
          <a:noFill/>
        </p:spPr>
        <p:txBody>
          <a:bodyPr wrap="square" rtlCol="0">
            <a:spAutoFit/>
          </a:bodyPr>
          <a:lstStyle/>
          <a:p>
            <a:r>
              <a:rPr lang="en-US" sz="1400" b="1" dirty="0">
                <a:solidFill>
                  <a:schemeClr val="bg1"/>
                </a:solidFill>
                <a:latin typeface="Century Gothic" panose="020B0502020202020204" pitchFamily="34" charset="0"/>
                <a:ea typeface="Open Sans" panose="020B0606030504020204" pitchFamily="34" charset="0"/>
                <a:cs typeface="Open Sans" panose="020B0606030504020204" pitchFamily="34" charset="0"/>
              </a:rPr>
              <a:t>March 13, 2018</a:t>
            </a:r>
            <a:endParaRPr lang="en-IN" sz="1400" b="1" dirty="0">
              <a:solidFill>
                <a:schemeClr val="bg1"/>
              </a:solidFill>
              <a:latin typeface="Century Gothic" panose="020B0502020202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87FBB875-B563-4F5C-AD14-F80B1D6109FE}"/>
              </a:ext>
            </a:extLst>
          </p:cNvPr>
          <p:cNvSpPr txBox="1"/>
          <p:nvPr/>
        </p:nvSpPr>
        <p:spPr>
          <a:xfrm>
            <a:off x="512678" y="3123282"/>
            <a:ext cx="1445644" cy="338554"/>
          </a:xfrm>
          <a:prstGeom prst="rect">
            <a:avLst/>
          </a:prstGeom>
          <a:noFill/>
        </p:spPr>
        <p:txBody>
          <a:bodyPr wrap="square" rtlCol="0">
            <a:spAutoFit/>
          </a:bodyPr>
          <a:lstStyle/>
          <a:p>
            <a:r>
              <a:rPr lang="en-IN" sz="1600" b="1" dirty="0">
                <a:solidFill>
                  <a:srgbClr val="FFFF00"/>
                </a:solidFill>
                <a:latin typeface="Century Gothic" panose="020B0502020202020204" pitchFamily="34" charset="0"/>
                <a:ea typeface="Open Sans" panose="020B0606030504020204" pitchFamily="34" charset="0"/>
                <a:cs typeface="Open Sans" panose="020B0606030504020204" pitchFamily="34" charset="0"/>
              </a:rPr>
              <a:t>Assignee:</a:t>
            </a:r>
          </a:p>
        </p:txBody>
      </p:sp>
      <p:sp>
        <p:nvSpPr>
          <p:cNvPr id="12" name="TextBox 11">
            <a:extLst>
              <a:ext uri="{FF2B5EF4-FFF2-40B4-BE49-F238E27FC236}">
                <a16:creationId xmlns:a16="http://schemas.microsoft.com/office/drawing/2014/main" id="{8669C773-B481-4A2D-81BD-BB64B2B21F1E}"/>
              </a:ext>
            </a:extLst>
          </p:cNvPr>
          <p:cNvSpPr txBox="1"/>
          <p:nvPr/>
        </p:nvSpPr>
        <p:spPr>
          <a:xfrm>
            <a:off x="1670600" y="3143602"/>
            <a:ext cx="1736789" cy="307777"/>
          </a:xfrm>
          <a:prstGeom prst="rect">
            <a:avLst/>
          </a:prstGeom>
          <a:noFill/>
        </p:spPr>
        <p:txBody>
          <a:bodyPr wrap="square" rtlCol="0">
            <a:spAutoFit/>
          </a:bodyPr>
          <a:lstStyle/>
          <a:p>
            <a:r>
              <a:rPr lang="en-US" sz="1400" b="1" dirty="0">
                <a:solidFill>
                  <a:schemeClr val="bg1"/>
                </a:solidFill>
                <a:latin typeface="Century Gothic" panose="020B0502020202020204" pitchFamily="34" charset="0"/>
                <a:ea typeface="Open Sans" panose="020B0606030504020204" pitchFamily="34" charset="0"/>
                <a:cs typeface="Open Sans" panose="020B0606030504020204" pitchFamily="34" charset="0"/>
              </a:rPr>
              <a:t>LG</a:t>
            </a:r>
            <a:endParaRPr lang="en-IN" sz="1400" b="1" dirty="0">
              <a:solidFill>
                <a:schemeClr val="bg1"/>
              </a:solidFill>
              <a:latin typeface="Century Gothic" panose="020B0502020202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1D85D028-3FC8-4526-BD3C-E55AF96D3C85}"/>
              </a:ext>
            </a:extLst>
          </p:cNvPr>
          <p:cNvSpPr txBox="1"/>
          <p:nvPr/>
        </p:nvSpPr>
        <p:spPr>
          <a:xfrm>
            <a:off x="492040" y="3714494"/>
            <a:ext cx="1898485" cy="338554"/>
          </a:xfrm>
          <a:prstGeom prst="rect">
            <a:avLst/>
          </a:prstGeom>
          <a:noFill/>
        </p:spPr>
        <p:txBody>
          <a:bodyPr wrap="square" rtlCol="0">
            <a:spAutoFit/>
          </a:bodyPr>
          <a:lstStyle/>
          <a:p>
            <a:r>
              <a:rPr lang="en-IN" sz="1600" b="1" dirty="0">
                <a:solidFill>
                  <a:srgbClr val="FFFF00"/>
                </a:solidFill>
                <a:latin typeface="Century Gothic" panose="020B0502020202020204" pitchFamily="34" charset="0"/>
                <a:ea typeface="Open Sans" panose="020B0606030504020204" pitchFamily="34" charset="0"/>
                <a:cs typeface="Open Sans" panose="020B0606030504020204" pitchFamily="34" charset="0"/>
              </a:rPr>
              <a:t>Bay Summary:</a:t>
            </a:r>
          </a:p>
        </p:txBody>
      </p:sp>
      <p:sp>
        <p:nvSpPr>
          <p:cNvPr id="14" name="TextBox 13">
            <a:extLst>
              <a:ext uri="{FF2B5EF4-FFF2-40B4-BE49-F238E27FC236}">
                <a16:creationId xmlns:a16="http://schemas.microsoft.com/office/drawing/2014/main" id="{790F0FF0-BE9E-4D50-965A-8213694CBF47}"/>
              </a:ext>
            </a:extLst>
          </p:cNvPr>
          <p:cNvSpPr txBox="1"/>
          <p:nvPr/>
        </p:nvSpPr>
        <p:spPr>
          <a:xfrm>
            <a:off x="502428" y="4042630"/>
            <a:ext cx="5278612" cy="1600438"/>
          </a:xfrm>
          <a:prstGeom prst="rect">
            <a:avLst/>
          </a:prstGeom>
          <a:noFill/>
        </p:spPr>
        <p:txBody>
          <a:bodyPr wrap="square" rtlCol="0">
            <a:spAutoFit/>
          </a:bodyPr>
          <a:lstStyle/>
          <a:p>
            <a:r>
              <a:rPr lang="en-US" sz="1400" b="1" dirty="0">
                <a:solidFill>
                  <a:schemeClr val="bg1"/>
                </a:solidFill>
                <a:latin typeface="Century Gothic" panose="020B0502020202020204" pitchFamily="34" charset="0"/>
                <a:ea typeface="Open Sans" panose="020B0606030504020204" pitchFamily="34" charset="0"/>
                <a:cs typeface="Open Sans" panose="020B0606030504020204" pitchFamily="34" charset="0"/>
              </a:rPr>
              <a:t>The patent application relates to a method for controlling a portable device including a first memory (RAM) and a second memory (ROM/Flash). According to the patent application, the second memory is used as a swap space/memory of the RAM, i.e., the space which acts as a virtual memory for the RAM that stores data when the Ram runs out of memory.</a:t>
            </a:r>
            <a:endParaRPr lang="en-IN" sz="1400" b="1" dirty="0">
              <a:solidFill>
                <a:schemeClr val="bg1"/>
              </a:solidFill>
              <a:latin typeface="Century Gothic" panose="020B0502020202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33978A4A-C50A-44B5-86B2-6E93A0D1BB87}"/>
              </a:ext>
            </a:extLst>
          </p:cNvPr>
          <p:cNvPicPr>
            <a:picLocks noChangeAspect="1"/>
          </p:cNvPicPr>
          <p:nvPr/>
        </p:nvPicPr>
        <p:blipFill rotWithShape="1">
          <a:blip r:embed="rId2"/>
          <a:srcRect t="2005" r="3722" b="6610"/>
          <a:stretch/>
        </p:blipFill>
        <p:spPr>
          <a:xfrm>
            <a:off x="6360160" y="1397766"/>
            <a:ext cx="5161281" cy="4393434"/>
          </a:xfrm>
          <a:prstGeom prst="roundRect">
            <a:avLst>
              <a:gd name="adj" fmla="val 758"/>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827292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Box 109">
            <a:extLst>
              <a:ext uri="{FF2B5EF4-FFF2-40B4-BE49-F238E27FC236}">
                <a16:creationId xmlns:a16="http://schemas.microsoft.com/office/drawing/2014/main" id="{23D7FAD6-B204-4C36-9B61-55E57A46D8A3}"/>
              </a:ext>
            </a:extLst>
          </p:cNvPr>
          <p:cNvSpPr txBox="1"/>
          <p:nvPr/>
        </p:nvSpPr>
        <p:spPr>
          <a:xfrm>
            <a:off x="550781" y="329499"/>
            <a:ext cx="11567649" cy="646331"/>
          </a:xfrm>
          <a:prstGeom prst="rect">
            <a:avLst/>
          </a:prstGeom>
          <a:noFill/>
        </p:spPr>
        <p:txBody>
          <a:bodyPr wrap="square" rtlCol="0">
            <a:spAutoFit/>
          </a:bodyPr>
          <a:lstStyle/>
          <a:p>
            <a:r>
              <a:rPr lang="en-US" sz="3600" b="1" dirty="0">
                <a:solidFill>
                  <a:srgbClr val="FFFF00"/>
                </a:solidFill>
                <a:latin typeface="Century Gothic" panose="020B0502020202020204" pitchFamily="34" charset="0"/>
                <a:ea typeface="Open Sans" panose="020B0606030504020204" pitchFamily="34" charset="0"/>
                <a:cs typeface="Aharoni" panose="02010803020104030203" pitchFamily="2" charset="-79"/>
              </a:rPr>
              <a:t>EXAMPLE  3- SANDISK’s  PATENT- US9665296B2</a:t>
            </a:r>
            <a:endParaRPr lang="en-IN" sz="3600" b="1" dirty="0">
              <a:solidFill>
                <a:srgbClr val="FFFF00"/>
              </a:solidFill>
              <a:latin typeface="Century Gothic" panose="020B0502020202020204" pitchFamily="34" charset="0"/>
              <a:ea typeface="Open Sans" panose="020B0606030504020204" pitchFamily="34" charset="0"/>
              <a:cs typeface="Aharoni" panose="02010803020104030203" pitchFamily="2" charset="-79"/>
            </a:endParaRPr>
          </a:p>
        </p:txBody>
      </p:sp>
      <p:sp>
        <p:nvSpPr>
          <p:cNvPr id="6" name="Rectangle: Rounded Corners 5">
            <a:extLst>
              <a:ext uri="{FF2B5EF4-FFF2-40B4-BE49-F238E27FC236}">
                <a16:creationId xmlns:a16="http://schemas.microsoft.com/office/drawing/2014/main" id="{A0343EA2-B8A1-4A91-A919-E03D563820AD}"/>
              </a:ext>
            </a:extLst>
          </p:cNvPr>
          <p:cNvSpPr/>
          <p:nvPr/>
        </p:nvSpPr>
        <p:spPr>
          <a:xfrm>
            <a:off x="152402" y="1397765"/>
            <a:ext cx="5801359" cy="5236716"/>
          </a:xfrm>
          <a:prstGeom prst="roundRect">
            <a:avLst>
              <a:gd name="adj" fmla="val 2325"/>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89000"/>
              </a:lnSpc>
            </a:pPr>
            <a:endParaRPr lang="en-US" sz="1100" b="1" dirty="0">
              <a:latin typeface="Century Gothic" panose="020B0502020202020204" pitchFamily="34" charset="0"/>
              <a:ea typeface="Open Sans" panose="020B0606030504020204" pitchFamily="34" charset="0"/>
              <a:cs typeface="Aharoni" panose="02010803020104030203" pitchFamily="2" charset="-79"/>
            </a:endParaRPr>
          </a:p>
          <a:p>
            <a:pPr algn="just">
              <a:lnSpc>
                <a:spcPct val="89000"/>
              </a:lnSpc>
            </a:pPr>
            <a:endParaRPr lang="en-IN" sz="1100" b="1" dirty="0">
              <a:latin typeface="Century Gothic" panose="020B0502020202020204" pitchFamily="34" charset="0"/>
              <a:ea typeface="Open Sans" panose="020B0606030504020204" pitchFamily="34" charset="0"/>
              <a:cs typeface="Aharoni" panose="02010803020104030203" pitchFamily="2" charset="-79"/>
            </a:endParaRPr>
          </a:p>
        </p:txBody>
      </p:sp>
      <p:sp>
        <p:nvSpPr>
          <p:cNvPr id="2" name="TextBox 1">
            <a:extLst>
              <a:ext uri="{FF2B5EF4-FFF2-40B4-BE49-F238E27FC236}">
                <a16:creationId xmlns:a16="http://schemas.microsoft.com/office/drawing/2014/main" id="{06F0E58E-C912-42CD-A95E-B5D13A8E9F78}"/>
              </a:ext>
            </a:extLst>
          </p:cNvPr>
          <p:cNvSpPr txBox="1"/>
          <p:nvPr/>
        </p:nvSpPr>
        <p:spPr>
          <a:xfrm>
            <a:off x="518162" y="1930402"/>
            <a:ext cx="853439" cy="338554"/>
          </a:xfrm>
          <a:prstGeom prst="rect">
            <a:avLst/>
          </a:prstGeom>
          <a:noFill/>
        </p:spPr>
        <p:txBody>
          <a:bodyPr wrap="square" rtlCol="0">
            <a:spAutoFit/>
          </a:bodyPr>
          <a:lstStyle/>
          <a:p>
            <a:r>
              <a:rPr lang="en-IN" sz="1600" b="1" dirty="0">
                <a:solidFill>
                  <a:srgbClr val="FFFF00"/>
                </a:solidFill>
                <a:latin typeface="Century Gothic" panose="020B0502020202020204" pitchFamily="34" charset="0"/>
                <a:ea typeface="Open Sans" panose="020B0606030504020204" pitchFamily="34" charset="0"/>
                <a:cs typeface="Open Sans" panose="020B0606030504020204" pitchFamily="34" charset="0"/>
              </a:rPr>
              <a:t>Title:</a:t>
            </a:r>
          </a:p>
        </p:txBody>
      </p:sp>
      <p:sp>
        <p:nvSpPr>
          <p:cNvPr id="8" name="TextBox 7">
            <a:extLst>
              <a:ext uri="{FF2B5EF4-FFF2-40B4-BE49-F238E27FC236}">
                <a16:creationId xmlns:a16="http://schemas.microsoft.com/office/drawing/2014/main" id="{FF71E6F3-46AF-494B-9BCA-61B56921929F}"/>
              </a:ext>
            </a:extLst>
          </p:cNvPr>
          <p:cNvSpPr txBox="1"/>
          <p:nvPr/>
        </p:nvSpPr>
        <p:spPr>
          <a:xfrm>
            <a:off x="1656079" y="1930401"/>
            <a:ext cx="4246881" cy="738664"/>
          </a:xfrm>
          <a:prstGeom prst="rect">
            <a:avLst/>
          </a:prstGeom>
          <a:noFill/>
        </p:spPr>
        <p:txBody>
          <a:bodyPr wrap="square" rtlCol="0">
            <a:spAutoFit/>
          </a:bodyPr>
          <a:lstStyle/>
          <a:p>
            <a:r>
              <a:rPr lang="en-US" sz="1400" b="1" dirty="0">
                <a:solidFill>
                  <a:schemeClr val="bg1"/>
                </a:solidFill>
                <a:latin typeface="Century Gothic" panose="020B0502020202020204" pitchFamily="34" charset="0"/>
                <a:ea typeface="Open Sans" panose="020B0606030504020204" pitchFamily="34" charset="0"/>
                <a:cs typeface="Open Sans" panose="020B0606030504020204" pitchFamily="34" charset="0"/>
              </a:rPr>
              <a:t>Method and computing device for using both volatile memory and non-volatile swap memory to pre-load a plurality of applications</a:t>
            </a:r>
            <a:endParaRPr lang="en-IN" sz="1400" b="1" dirty="0">
              <a:solidFill>
                <a:schemeClr val="bg1"/>
              </a:solidFill>
              <a:latin typeface="Century Gothic" panose="020B0502020202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E3385992-4D5A-44CF-B1DC-033663AECC48}"/>
              </a:ext>
            </a:extLst>
          </p:cNvPr>
          <p:cNvSpPr txBox="1"/>
          <p:nvPr/>
        </p:nvSpPr>
        <p:spPr>
          <a:xfrm>
            <a:off x="492358" y="2690890"/>
            <a:ext cx="1445644" cy="338554"/>
          </a:xfrm>
          <a:prstGeom prst="rect">
            <a:avLst/>
          </a:prstGeom>
          <a:noFill/>
        </p:spPr>
        <p:txBody>
          <a:bodyPr wrap="square" rtlCol="0">
            <a:spAutoFit/>
          </a:bodyPr>
          <a:lstStyle/>
          <a:p>
            <a:r>
              <a:rPr lang="en-IN" sz="1600" b="1" dirty="0">
                <a:solidFill>
                  <a:srgbClr val="FFFF00"/>
                </a:solidFill>
                <a:latin typeface="Century Gothic" panose="020B0502020202020204" pitchFamily="34" charset="0"/>
                <a:ea typeface="Open Sans" panose="020B0606030504020204" pitchFamily="34" charset="0"/>
                <a:cs typeface="Open Sans" panose="020B0606030504020204" pitchFamily="34" charset="0"/>
              </a:rPr>
              <a:t>Filing Date:</a:t>
            </a:r>
          </a:p>
        </p:txBody>
      </p:sp>
      <p:sp>
        <p:nvSpPr>
          <p:cNvPr id="10" name="TextBox 9">
            <a:extLst>
              <a:ext uri="{FF2B5EF4-FFF2-40B4-BE49-F238E27FC236}">
                <a16:creationId xmlns:a16="http://schemas.microsoft.com/office/drawing/2014/main" id="{6168150E-5B6B-4A1A-8616-BC330444176E}"/>
              </a:ext>
            </a:extLst>
          </p:cNvPr>
          <p:cNvSpPr txBox="1"/>
          <p:nvPr/>
        </p:nvSpPr>
        <p:spPr>
          <a:xfrm>
            <a:off x="1653521" y="2701050"/>
            <a:ext cx="2136080" cy="307777"/>
          </a:xfrm>
          <a:prstGeom prst="rect">
            <a:avLst/>
          </a:prstGeom>
          <a:noFill/>
        </p:spPr>
        <p:txBody>
          <a:bodyPr wrap="square" rtlCol="0">
            <a:spAutoFit/>
          </a:bodyPr>
          <a:lstStyle/>
          <a:p>
            <a:r>
              <a:rPr lang="en-US" sz="1400" b="1" dirty="0">
                <a:solidFill>
                  <a:schemeClr val="bg1"/>
                </a:solidFill>
                <a:latin typeface="Century Gothic" panose="020B0502020202020204" pitchFamily="34" charset="0"/>
                <a:ea typeface="Open Sans" panose="020B0606030504020204" pitchFamily="34" charset="0"/>
                <a:cs typeface="Open Sans" panose="020B0606030504020204" pitchFamily="34" charset="0"/>
              </a:rPr>
              <a:t>May 07, 2014</a:t>
            </a:r>
            <a:endParaRPr lang="en-IN" sz="1400" b="1" dirty="0">
              <a:solidFill>
                <a:schemeClr val="bg1"/>
              </a:solidFill>
              <a:latin typeface="Century Gothic" panose="020B0502020202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87FBB875-B563-4F5C-AD14-F80B1D6109FE}"/>
              </a:ext>
            </a:extLst>
          </p:cNvPr>
          <p:cNvSpPr txBox="1"/>
          <p:nvPr/>
        </p:nvSpPr>
        <p:spPr>
          <a:xfrm>
            <a:off x="502518" y="3123282"/>
            <a:ext cx="1445644" cy="338554"/>
          </a:xfrm>
          <a:prstGeom prst="rect">
            <a:avLst/>
          </a:prstGeom>
          <a:noFill/>
        </p:spPr>
        <p:txBody>
          <a:bodyPr wrap="square" rtlCol="0">
            <a:spAutoFit/>
          </a:bodyPr>
          <a:lstStyle/>
          <a:p>
            <a:r>
              <a:rPr lang="en-IN" sz="1600" b="1" dirty="0">
                <a:solidFill>
                  <a:srgbClr val="FFFF00"/>
                </a:solidFill>
                <a:latin typeface="Century Gothic" panose="020B0502020202020204" pitchFamily="34" charset="0"/>
                <a:ea typeface="Open Sans" panose="020B0606030504020204" pitchFamily="34" charset="0"/>
                <a:cs typeface="Open Sans" panose="020B0606030504020204" pitchFamily="34" charset="0"/>
              </a:rPr>
              <a:t>Assignee:</a:t>
            </a:r>
          </a:p>
        </p:txBody>
      </p:sp>
      <p:sp>
        <p:nvSpPr>
          <p:cNvPr id="12" name="TextBox 11">
            <a:extLst>
              <a:ext uri="{FF2B5EF4-FFF2-40B4-BE49-F238E27FC236}">
                <a16:creationId xmlns:a16="http://schemas.microsoft.com/office/drawing/2014/main" id="{8669C773-B481-4A2D-81BD-BB64B2B21F1E}"/>
              </a:ext>
            </a:extLst>
          </p:cNvPr>
          <p:cNvSpPr txBox="1"/>
          <p:nvPr/>
        </p:nvSpPr>
        <p:spPr>
          <a:xfrm>
            <a:off x="1650280" y="3143602"/>
            <a:ext cx="1736789" cy="307777"/>
          </a:xfrm>
          <a:prstGeom prst="rect">
            <a:avLst/>
          </a:prstGeom>
          <a:noFill/>
        </p:spPr>
        <p:txBody>
          <a:bodyPr wrap="square" rtlCol="0">
            <a:spAutoFit/>
          </a:bodyPr>
          <a:lstStyle/>
          <a:p>
            <a:r>
              <a:rPr lang="en-US" sz="1400" b="1" dirty="0">
                <a:solidFill>
                  <a:schemeClr val="bg1"/>
                </a:solidFill>
                <a:latin typeface="Century Gothic" panose="020B0502020202020204" pitchFamily="34" charset="0"/>
                <a:ea typeface="Open Sans" panose="020B0606030504020204" pitchFamily="34" charset="0"/>
                <a:cs typeface="Open Sans" panose="020B0606030504020204" pitchFamily="34" charset="0"/>
              </a:rPr>
              <a:t>SanDisk</a:t>
            </a:r>
            <a:endParaRPr lang="en-IN" sz="1400" b="1" dirty="0">
              <a:solidFill>
                <a:schemeClr val="bg1"/>
              </a:solidFill>
              <a:latin typeface="Century Gothic" panose="020B0502020202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1D85D028-3FC8-4526-BD3C-E55AF96D3C85}"/>
              </a:ext>
            </a:extLst>
          </p:cNvPr>
          <p:cNvSpPr txBox="1"/>
          <p:nvPr/>
        </p:nvSpPr>
        <p:spPr>
          <a:xfrm>
            <a:off x="502200" y="3714494"/>
            <a:ext cx="1898485" cy="338554"/>
          </a:xfrm>
          <a:prstGeom prst="rect">
            <a:avLst/>
          </a:prstGeom>
          <a:noFill/>
        </p:spPr>
        <p:txBody>
          <a:bodyPr wrap="square" rtlCol="0">
            <a:spAutoFit/>
          </a:bodyPr>
          <a:lstStyle/>
          <a:p>
            <a:r>
              <a:rPr lang="en-IN" sz="1600" b="1" dirty="0">
                <a:solidFill>
                  <a:srgbClr val="FFFF00"/>
                </a:solidFill>
                <a:latin typeface="Century Gothic" panose="020B0502020202020204" pitchFamily="34" charset="0"/>
                <a:ea typeface="Open Sans" panose="020B0606030504020204" pitchFamily="34" charset="0"/>
                <a:cs typeface="Open Sans" panose="020B0606030504020204" pitchFamily="34" charset="0"/>
              </a:rPr>
              <a:t>Bay Summary:</a:t>
            </a:r>
          </a:p>
        </p:txBody>
      </p:sp>
      <p:sp>
        <p:nvSpPr>
          <p:cNvPr id="14" name="TextBox 13">
            <a:extLst>
              <a:ext uri="{FF2B5EF4-FFF2-40B4-BE49-F238E27FC236}">
                <a16:creationId xmlns:a16="http://schemas.microsoft.com/office/drawing/2014/main" id="{790F0FF0-BE9E-4D50-965A-8213694CBF47}"/>
              </a:ext>
            </a:extLst>
          </p:cNvPr>
          <p:cNvSpPr txBox="1"/>
          <p:nvPr/>
        </p:nvSpPr>
        <p:spPr>
          <a:xfrm>
            <a:off x="502428" y="4042631"/>
            <a:ext cx="4923101" cy="1815882"/>
          </a:xfrm>
          <a:prstGeom prst="rect">
            <a:avLst/>
          </a:prstGeom>
          <a:noFill/>
        </p:spPr>
        <p:txBody>
          <a:bodyPr wrap="square" rtlCol="0">
            <a:spAutoFit/>
          </a:bodyPr>
          <a:lstStyle/>
          <a:p>
            <a:r>
              <a:rPr lang="en-US" sz="1400" b="1" dirty="0">
                <a:solidFill>
                  <a:schemeClr val="bg1"/>
                </a:solidFill>
                <a:latin typeface="Century Gothic" panose="020B0502020202020204" pitchFamily="34" charset="0"/>
                <a:ea typeface="Open Sans" panose="020B0606030504020204" pitchFamily="34" charset="0"/>
                <a:cs typeface="Open Sans" panose="020B0606030504020204" pitchFamily="34" charset="0"/>
              </a:rPr>
              <a:t>The patent application relates to a method for managing memory of electronic devices including phones, PDAs, or the like. According to the patent, a portion of a non-volatile memory is used as a swap area, i.e.,  a portion of the non-volatile memory acts as an extension to volatile memory. Both the volatile memory and the non-volatile swap memory can be used to pre-load applications.</a:t>
            </a:r>
            <a:endParaRPr lang="en-IN" sz="1400" b="1" dirty="0">
              <a:solidFill>
                <a:schemeClr val="bg1"/>
              </a:solidFill>
              <a:latin typeface="Century Gothic" panose="020B0502020202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6A1B5617-97DA-4BDE-9936-707C6C4E328D}"/>
              </a:ext>
            </a:extLst>
          </p:cNvPr>
          <p:cNvPicPr>
            <a:picLocks noChangeAspect="1"/>
          </p:cNvPicPr>
          <p:nvPr/>
        </p:nvPicPr>
        <p:blipFill rotWithShape="1">
          <a:blip r:embed="rId2"/>
          <a:srcRect t="1086" b="-1"/>
          <a:stretch/>
        </p:blipFill>
        <p:spPr>
          <a:xfrm>
            <a:off x="6315641" y="1438405"/>
            <a:ext cx="5632324" cy="4043233"/>
          </a:xfrm>
          <a:prstGeom prst="roundRect">
            <a:avLst>
              <a:gd name="adj" fmla="val 562"/>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5621588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2504</TotalTime>
  <Words>1218</Words>
  <Application>Microsoft Office PowerPoint</Application>
  <PresentationFormat>Widescreen</PresentationFormat>
  <Paragraphs>116</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Aharoni</vt:lpstr>
      <vt:lpstr>Arial</vt:lpstr>
      <vt:lpstr>Arial Rounded MT Bold</vt:lpstr>
      <vt:lpstr>Calibri</vt:lpstr>
      <vt:lpstr>Calibri Light</vt:lpstr>
      <vt:lpstr>Century Gothic</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dc:creator>
  <cp:lastModifiedBy>Author</cp:lastModifiedBy>
  <cp:revision>260</cp:revision>
  <dcterms:created xsi:type="dcterms:W3CDTF">2021-08-31T09:37:08Z</dcterms:created>
  <dcterms:modified xsi:type="dcterms:W3CDTF">2021-10-07T05:10:31Z</dcterms:modified>
</cp:coreProperties>
</file>